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0"/>
  </p:notesMasterIdLst>
  <p:sldIdLst>
    <p:sldId id="329" r:id="rId2"/>
    <p:sldId id="328" r:id="rId3"/>
    <p:sldId id="334" r:id="rId4"/>
    <p:sldId id="333" r:id="rId5"/>
    <p:sldId id="335" r:id="rId6"/>
    <p:sldId id="336" r:id="rId7"/>
    <p:sldId id="377" r:id="rId8"/>
    <p:sldId id="339" r:id="rId9"/>
    <p:sldId id="338" r:id="rId10"/>
    <p:sldId id="337" r:id="rId11"/>
    <p:sldId id="340" r:id="rId12"/>
    <p:sldId id="341" r:id="rId13"/>
    <p:sldId id="342" r:id="rId14"/>
    <p:sldId id="343" r:id="rId15"/>
    <p:sldId id="344" r:id="rId16"/>
    <p:sldId id="346" r:id="rId17"/>
    <p:sldId id="345" r:id="rId18"/>
    <p:sldId id="347" r:id="rId19"/>
    <p:sldId id="348" r:id="rId20"/>
    <p:sldId id="349" r:id="rId21"/>
    <p:sldId id="350" r:id="rId22"/>
    <p:sldId id="351" r:id="rId23"/>
    <p:sldId id="352" r:id="rId24"/>
    <p:sldId id="353" r:id="rId25"/>
    <p:sldId id="354" r:id="rId26"/>
    <p:sldId id="355" r:id="rId27"/>
    <p:sldId id="356" r:id="rId28"/>
    <p:sldId id="357" r:id="rId29"/>
    <p:sldId id="358" r:id="rId30"/>
    <p:sldId id="359" r:id="rId31"/>
    <p:sldId id="360" r:id="rId32"/>
    <p:sldId id="361" r:id="rId33"/>
    <p:sldId id="362" r:id="rId34"/>
    <p:sldId id="363" r:id="rId35"/>
    <p:sldId id="364" r:id="rId36"/>
    <p:sldId id="365" r:id="rId37"/>
    <p:sldId id="366" r:id="rId38"/>
    <p:sldId id="367" r:id="rId39"/>
    <p:sldId id="368" r:id="rId40"/>
    <p:sldId id="369" r:id="rId41"/>
    <p:sldId id="330" r:id="rId42"/>
    <p:sldId id="370" r:id="rId43"/>
    <p:sldId id="371" r:id="rId44"/>
    <p:sldId id="372" r:id="rId45"/>
    <p:sldId id="373" r:id="rId46"/>
    <p:sldId id="375" r:id="rId47"/>
    <p:sldId id="376" r:id="rId48"/>
    <p:sldId id="374"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784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950" autoAdjust="0"/>
    <p:restoredTop sz="84746" autoAdjust="0"/>
  </p:normalViewPr>
  <p:slideViewPr>
    <p:cSldViewPr>
      <p:cViewPr>
        <p:scale>
          <a:sx n="66" d="100"/>
          <a:sy n="66" d="100"/>
        </p:scale>
        <p:origin x="-1086"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538"/>
    </p:cViewPr>
  </p:sorterViewPr>
  <p:notesViewPr>
    <p:cSldViewPr>
      <p:cViewPr varScale="1">
        <p:scale>
          <a:sx n="57" d="100"/>
          <a:sy n="57" d="100"/>
        </p:scale>
        <p:origin x="-2556"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1BCEC8-E08B-45BE-A14A-135EE7EDF14A}" type="datetimeFigureOut">
              <a:rPr lang="en-US" smtClean="0"/>
              <a:pPr/>
              <a:t>9/29/2009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C28B4C-1320-4793-A1E1-6F0BA0A046C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dirty="0" smtClean="0">
                <a:effectLst>
                  <a:outerShdw blurRad="38100" dist="38100" dir="2700000" algn="tl">
                    <a:srgbClr val="000000">
                      <a:alpha val="43137"/>
                    </a:srgbClr>
                  </a:outerShdw>
                </a:effectLst>
                <a:latin typeface="Trebuchet MS" pitchFamily="34" charset="0"/>
              </a:rPr>
              <a:t>First of all, I want to ask you-all, how many of you have heard of CSS before? ________ We're going to talk about:</a:t>
            </a:r>
          </a:p>
        </p:txBody>
      </p:sp>
      <p:sp>
        <p:nvSpPr>
          <p:cNvPr id="4" name="Slide Number Placeholder 3"/>
          <p:cNvSpPr>
            <a:spLocks noGrp="1"/>
          </p:cNvSpPr>
          <p:nvPr>
            <p:ph type="sldNum" sz="quarter" idx="10"/>
          </p:nvPr>
        </p:nvSpPr>
        <p:spPr/>
        <p:txBody>
          <a:bodyPr/>
          <a:lstStyle/>
          <a:p>
            <a:fld id="{46C28B4C-1320-4793-A1E1-6F0BA0A046C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outerShdw blurRad="38100" dist="38100" dir="2700000" algn="tl">
                    <a:srgbClr val="000000">
                      <a:alpha val="43137"/>
                    </a:srgbClr>
                  </a:outerShdw>
                </a:effectLst>
                <a:latin typeface="Trebuchet MS" pitchFamily="34" charset="0"/>
              </a:rPr>
              <a:t>See this guy? He's got information in his head, but he's just a guy. To get information out of him you have to read him, and talk to him. And that information is stuck in his head. The content is stuck in the design of his body. If he could project himself out of his body and become a ghost, he could possess bodies, and then people could get the information out a lot faster. And walk through walls. That's Web 2.0 design.</a:t>
            </a:r>
          </a:p>
        </p:txBody>
      </p:sp>
      <p:sp>
        <p:nvSpPr>
          <p:cNvPr id="4" name="Slide Number Placeholder 3"/>
          <p:cNvSpPr>
            <a:spLocks noGrp="1"/>
          </p:cNvSpPr>
          <p:nvPr>
            <p:ph type="sldNum" sz="quarter" idx="10"/>
          </p:nvPr>
        </p:nvSpPr>
        <p:spPr/>
        <p:txBody>
          <a:bodyPr/>
          <a:lstStyle/>
          <a:p>
            <a:fld id="{46C28B4C-1320-4793-A1E1-6F0BA0A046C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outerShdw blurRad="38100" dist="38100" dir="2700000" algn="tl">
                    <a:srgbClr val="000000">
                      <a:alpha val="43137"/>
                    </a:srgbClr>
                  </a:outerShdw>
                </a:effectLst>
                <a:latin typeface="Trebuchet MS" pitchFamily="34" charset="0"/>
              </a:rPr>
              <a:t>And it's isn't a new concept. Libraries have been doing this since before I was born. You OPAC reads a bunch of MARC records you have, and then makes a record for your patron to read. But the record they see doesn't equal the MARC record. Those are kept safe somewhere else. </a:t>
            </a:r>
            <a:r>
              <a:rPr lang="en-US" sz="1200" dirty="0" err="1" smtClean="0">
                <a:effectLst>
                  <a:outerShdw blurRad="38100" dist="38100" dir="2700000" algn="tl">
                    <a:srgbClr val="000000">
                      <a:alpha val="43137"/>
                    </a:srgbClr>
                  </a:outerShdw>
                </a:effectLst>
                <a:latin typeface="Trebuchet MS" pitchFamily="34" charset="0"/>
              </a:rPr>
              <a:t>SysrisDynix's</a:t>
            </a:r>
            <a:r>
              <a:rPr lang="en-US" sz="1200" dirty="0" smtClean="0">
                <a:effectLst>
                  <a:outerShdw blurRad="38100" dist="38100" dir="2700000" algn="tl">
                    <a:srgbClr val="000000">
                      <a:alpha val="43137"/>
                    </a:srgbClr>
                  </a:outerShdw>
                </a:effectLst>
                <a:latin typeface="Trebuchet MS" pitchFamily="34" charset="0"/>
              </a:rPr>
              <a:t> E-library uses CSS language to some degree, and I'll explain how I did that later.</a:t>
            </a:r>
          </a:p>
        </p:txBody>
      </p:sp>
      <p:sp>
        <p:nvSpPr>
          <p:cNvPr id="4" name="Slide Number Placeholder 3"/>
          <p:cNvSpPr>
            <a:spLocks noGrp="1"/>
          </p:cNvSpPr>
          <p:nvPr>
            <p:ph type="sldNum" sz="quarter" idx="10"/>
          </p:nvPr>
        </p:nvSpPr>
        <p:spPr/>
        <p:txBody>
          <a:bodyPr/>
          <a:lstStyle/>
          <a:p>
            <a:fld id="{46C28B4C-1320-4793-A1E1-6F0BA0A046C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outerShdw blurRad="38100" dist="38100" dir="2700000" algn="tl">
                    <a:srgbClr val="000000">
                      <a:alpha val="43137"/>
                    </a:srgbClr>
                  </a:outerShdw>
                </a:effectLst>
                <a:latin typeface="Trebuchet MS" pitchFamily="34" charset="0"/>
              </a:rPr>
              <a:t>It's not that new to the internet, too your </a:t>
            </a:r>
            <a:r>
              <a:rPr lang="en-US" sz="1200" dirty="0" err="1" smtClean="0">
                <a:effectLst>
                  <a:outerShdw blurRad="38100" dist="38100" dir="2700000" algn="tl">
                    <a:srgbClr val="000000">
                      <a:alpha val="43137"/>
                    </a:srgbClr>
                  </a:outerShdw>
                </a:effectLst>
                <a:latin typeface="Trebuchet MS" pitchFamily="34" charset="0"/>
              </a:rPr>
              <a:t>regualr</a:t>
            </a:r>
            <a:r>
              <a:rPr lang="en-US" sz="1200" dirty="0" smtClean="0">
                <a:effectLst>
                  <a:outerShdw blurRad="38100" dist="38100" dir="2700000" algn="tl">
                    <a:srgbClr val="000000">
                      <a:alpha val="43137"/>
                    </a:srgbClr>
                  </a:outerShdw>
                </a:effectLst>
                <a:latin typeface="Trebuchet MS" pitchFamily="34" charset="0"/>
              </a:rPr>
              <a:t> run-of-the mill </a:t>
            </a:r>
            <a:r>
              <a:rPr lang="en-US" sz="1200" dirty="0" err="1" smtClean="0">
                <a:effectLst>
                  <a:outerShdw blurRad="38100" dist="38100" dir="2700000" algn="tl">
                    <a:srgbClr val="000000">
                      <a:alpha val="43137"/>
                    </a:srgbClr>
                  </a:outerShdw>
                </a:effectLst>
                <a:latin typeface="Trebuchet MS" pitchFamily="34" charset="0"/>
              </a:rPr>
              <a:t>stiffy</a:t>
            </a:r>
            <a:r>
              <a:rPr lang="en-US" sz="1200" dirty="0" smtClean="0">
                <a:effectLst>
                  <a:outerShdw blurRad="38100" dist="38100" dir="2700000" algn="tl">
                    <a:srgbClr val="000000">
                      <a:alpha val="43137"/>
                    </a:srgbClr>
                  </a:outerShdw>
                </a:effectLst>
                <a:latin typeface="Trebuchet MS" pitchFamily="34" charset="0"/>
              </a:rPr>
              <a:t> </a:t>
            </a:r>
            <a:r>
              <a:rPr lang="en-US" sz="1200" dirty="0" err="1" smtClean="0">
                <a:effectLst>
                  <a:outerShdw blurRad="38100" dist="38100" dir="2700000" algn="tl">
                    <a:srgbClr val="000000">
                      <a:alpha val="43137"/>
                    </a:srgbClr>
                  </a:outerShdw>
                </a:effectLst>
                <a:latin typeface="Trebuchet MS" pitchFamily="34" charset="0"/>
              </a:rPr>
              <a:t>McStifferson</a:t>
            </a:r>
            <a:r>
              <a:rPr lang="en-US" sz="1200" dirty="0" smtClean="0">
                <a:effectLst>
                  <a:outerShdw blurRad="38100" dist="38100" dir="2700000" algn="tl">
                    <a:srgbClr val="000000">
                      <a:alpha val="43137"/>
                    </a:srgbClr>
                  </a:outerShdw>
                </a:effectLst>
                <a:latin typeface="Trebuchet MS" pitchFamily="34" charset="0"/>
              </a:rPr>
              <a:t> HTML file can have CSS inside. </a:t>
            </a:r>
            <a:r>
              <a:rPr lang="en-US" sz="1200" dirty="0" err="1" smtClean="0">
                <a:effectLst>
                  <a:outerShdw blurRad="38100" dist="38100" dir="2700000" algn="tl">
                    <a:srgbClr val="000000">
                      <a:alpha val="43137"/>
                    </a:srgbClr>
                  </a:outerShdw>
                </a:effectLst>
                <a:latin typeface="Trebuchet MS" pitchFamily="34" charset="0"/>
              </a:rPr>
              <a:t>Somtimes</a:t>
            </a:r>
            <a:r>
              <a:rPr lang="en-US" sz="1200" dirty="0" smtClean="0">
                <a:effectLst>
                  <a:outerShdw blurRad="38100" dist="38100" dir="2700000" algn="tl">
                    <a:srgbClr val="000000">
                      <a:alpha val="43137"/>
                    </a:srgbClr>
                  </a:outerShdw>
                </a:effectLst>
                <a:latin typeface="Trebuchet MS" pitchFamily="34" charset="0"/>
              </a:rPr>
              <a:t> the style sheets can go inside of an HTML document rather than be a </a:t>
            </a:r>
            <a:r>
              <a:rPr lang="en-US" sz="1200" dirty="0" err="1" smtClean="0">
                <a:effectLst>
                  <a:outerShdw blurRad="38100" dist="38100" dir="2700000" algn="tl">
                    <a:srgbClr val="000000">
                      <a:alpha val="43137"/>
                    </a:srgbClr>
                  </a:outerShdw>
                </a:effectLst>
                <a:latin typeface="Trebuchet MS" pitchFamily="34" charset="0"/>
              </a:rPr>
              <a:t>seperate</a:t>
            </a:r>
            <a:r>
              <a:rPr lang="en-US" sz="1200" dirty="0" smtClean="0">
                <a:effectLst>
                  <a:outerShdw blurRad="38100" dist="38100" dir="2700000" algn="tl">
                    <a:srgbClr val="000000">
                      <a:alpha val="43137"/>
                    </a:srgbClr>
                  </a:outerShdw>
                </a:effectLst>
                <a:latin typeface="Trebuchet MS" pitchFamily="34" charset="0"/>
              </a:rPr>
              <a:t> file. Fair enough; sometimes you don't </a:t>
            </a:r>
            <a:r>
              <a:rPr lang="en-US" sz="1200" dirty="0" err="1" smtClean="0">
                <a:effectLst>
                  <a:outerShdw blurRad="38100" dist="38100" dir="2700000" algn="tl">
                    <a:srgbClr val="000000">
                      <a:alpha val="43137"/>
                    </a:srgbClr>
                  </a:outerShdw>
                </a:effectLst>
                <a:latin typeface="Trebuchet MS" pitchFamily="34" charset="0"/>
              </a:rPr>
              <a:t>want.to</a:t>
            </a:r>
            <a:r>
              <a:rPr lang="en-US" sz="1200" dirty="0" smtClean="0">
                <a:effectLst>
                  <a:outerShdw blurRad="38100" dist="38100" dir="2700000" algn="tl">
                    <a:srgbClr val="000000">
                      <a:alpha val="43137"/>
                    </a:srgbClr>
                  </a:outerShdw>
                </a:effectLst>
                <a:latin typeface="Trebuchet MS" pitchFamily="34" charset="0"/>
              </a:rPr>
              <a:t> be keeping track of them all.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outerShdw blurRad="38100" dist="38100" dir="2700000" algn="tl">
                    <a:srgbClr val="000000">
                      <a:alpha val="43137"/>
                    </a:srgbClr>
                  </a:outerShdw>
                </a:effectLst>
                <a:latin typeface="Trebuchet MS" pitchFamily="34" charset="0"/>
              </a:rPr>
              <a:t>Here's a demo page I made a long time ago. I composed it in an HTML composer called </a:t>
            </a:r>
            <a:r>
              <a:rPr lang="en-US" sz="1200" dirty="0" err="1" smtClean="0">
                <a:effectLst>
                  <a:outerShdw blurRad="38100" dist="38100" dir="2700000" algn="tl">
                    <a:srgbClr val="000000">
                      <a:alpha val="43137"/>
                    </a:srgbClr>
                  </a:outerShdw>
                </a:effectLst>
                <a:latin typeface="Trebuchet MS" pitchFamily="34" charset="0"/>
              </a:rPr>
              <a:t>SeaMonkey</a:t>
            </a:r>
            <a:r>
              <a:rPr lang="en-US" sz="1200" dirty="0" smtClean="0">
                <a:effectLst>
                  <a:outerShdw blurRad="38100" dist="38100" dir="2700000" algn="tl">
                    <a:srgbClr val="000000">
                      <a:alpha val="43137"/>
                    </a:srgbClr>
                  </a:outerShdw>
                </a:effectLst>
                <a:latin typeface="Trebuchet MS" pitchFamily="34" charset="0"/>
              </a:rPr>
              <a:t>. I was able to do a lot in HTML by itself, but I couldn't get the background to work as I wanted it to. So</a:t>
            </a:r>
            <a:r>
              <a:rPr lang="en-US" sz="1200" baseline="0" dirty="0" smtClean="0">
                <a:effectLst>
                  <a:outerShdw blurRad="38100" dist="38100" dir="2700000" algn="tl">
                    <a:srgbClr val="000000">
                      <a:alpha val="43137"/>
                    </a:srgbClr>
                  </a:outerShdw>
                </a:effectLst>
                <a:latin typeface="Trebuchet MS" pitchFamily="34" charset="0"/>
              </a:rPr>
              <a:t> I asked Google to find me someone who could tell me how to do the background how I wanted to.</a:t>
            </a:r>
            <a:endParaRPr lang="en-US" sz="1200" dirty="0" smtClean="0">
              <a:effectLst>
                <a:outerShdw blurRad="38100" dist="38100" dir="2700000" algn="tl">
                  <a:srgbClr val="000000">
                    <a:alpha val="43137"/>
                  </a:srgbClr>
                </a:outerShdw>
              </a:effectLst>
              <a:latin typeface="Trebuchet MS" pitchFamily="34" charset="0"/>
            </a:endParaRPr>
          </a:p>
        </p:txBody>
      </p:sp>
      <p:sp>
        <p:nvSpPr>
          <p:cNvPr id="4" name="Slide Number Placeholder 3"/>
          <p:cNvSpPr>
            <a:spLocks noGrp="1"/>
          </p:cNvSpPr>
          <p:nvPr>
            <p:ph type="sldNum" sz="quarter" idx="10"/>
          </p:nvPr>
        </p:nvSpPr>
        <p:spPr/>
        <p:txBody>
          <a:bodyPr/>
          <a:lstStyle/>
          <a:p>
            <a:fld id="{46C28B4C-1320-4793-A1E1-6F0BA0A046C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outerShdw blurRad="38100" dist="38100" dir="2700000" algn="tl">
                    <a:srgbClr val="000000">
                      <a:alpha val="43137"/>
                    </a:srgbClr>
                  </a:outerShdw>
                </a:effectLst>
                <a:latin typeface="Trebuchet MS" pitchFamily="34" charset="0"/>
              </a:rPr>
              <a:t> This bit of CSS in it's source code that tells it how I want the background to look. What you see here is a small centered image that repeats downwards, and makes this grey background possible.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effectLst>
                <a:outerShdw blurRad="38100" dist="38100" dir="2700000" algn="tl">
                  <a:srgbClr val="000000">
                    <a:alpha val="43137"/>
                  </a:srgbClr>
                </a:outerShdw>
              </a:effectLst>
              <a:latin typeface="Trebuchet MS"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outerShdw blurRad="38100" dist="38100" dir="2700000" algn="tl">
                    <a:srgbClr val="000000">
                      <a:alpha val="43137"/>
                    </a:srgbClr>
                  </a:outerShdw>
                </a:effectLst>
                <a:latin typeface="Trebuchet MS" pitchFamily="34" charset="0"/>
              </a:rPr>
              <a:t>I should also mention that if you want to work on CSS, you will want to look into getting a good text editor like Notepad++/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outerShdw blurRad="38100" dist="38100" dir="2700000" algn="tl">
                    <a:srgbClr val="000000">
                      <a:alpha val="43137"/>
                    </a:srgbClr>
                  </a:outerShdw>
                </a:effectLst>
                <a:latin typeface="Trebuchet MS" pitchFamily="34" charset="0"/>
              </a:rPr>
              <a:t>See how the working park of the CSS has been highlighted for me? This is not helpful. This is </a:t>
            </a:r>
            <a:r>
              <a:rPr lang="en-US" sz="1200" b="1" dirty="0" smtClean="0">
                <a:effectLst>
                  <a:outerShdw blurRad="38100" dist="38100" dir="2700000" algn="tl">
                    <a:srgbClr val="000000">
                      <a:alpha val="43137"/>
                    </a:srgbClr>
                  </a:outerShdw>
                </a:effectLst>
                <a:latin typeface="Trebuchet MS" pitchFamily="34" charset="0"/>
              </a:rPr>
              <a:t>crucial</a:t>
            </a:r>
            <a:r>
              <a:rPr lang="en-US" sz="1200" dirty="0" smtClean="0">
                <a:effectLst>
                  <a:outerShdw blurRad="38100" dist="38100" dir="2700000" algn="tl">
                    <a:srgbClr val="000000">
                      <a:alpha val="43137"/>
                    </a:srgbClr>
                  </a:outerShdw>
                </a:effectLst>
                <a:latin typeface="Trebuchet MS" pitchFamily="34" charset="0"/>
              </a:rPr>
              <a:t>. Because if you try to do this in plain notepad, you might get something like this:</a:t>
            </a:r>
          </a:p>
        </p:txBody>
      </p:sp>
      <p:sp>
        <p:nvSpPr>
          <p:cNvPr id="4" name="Slide Number Placeholder 3"/>
          <p:cNvSpPr>
            <a:spLocks noGrp="1"/>
          </p:cNvSpPr>
          <p:nvPr>
            <p:ph type="sldNum" sz="quarter" idx="10"/>
          </p:nvPr>
        </p:nvSpPr>
        <p:spPr/>
        <p:txBody>
          <a:bodyPr/>
          <a:lstStyle/>
          <a:p>
            <a:fld id="{46C28B4C-1320-4793-A1E1-6F0BA0A046C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outerShdw blurRad="38100" dist="38100" dir="2700000" algn="tl">
                    <a:srgbClr val="000000">
                      <a:alpha val="43137"/>
                    </a:srgbClr>
                  </a:outerShdw>
                </a:effectLst>
                <a:latin typeface="Trebuchet MS" pitchFamily="34" charset="0"/>
              </a:rPr>
              <a:t>It’s not always</a:t>
            </a:r>
            <a:r>
              <a:rPr lang="en-US" sz="1200" baseline="0" dirty="0" smtClean="0">
                <a:effectLst>
                  <a:outerShdw blurRad="38100" dist="38100" dir="2700000" algn="tl">
                    <a:srgbClr val="000000">
                      <a:alpha val="43137"/>
                    </a:srgbClr>
                  </a:outerShdw>
                </a:effectLst>
                <a:latin typeface="Trebuchet MS" pitchFamily="34" charset="0"/>
              </a:rPr>
              <a:t> this bad, but if you text editor isn’t very smart, you really can’t do much of anything.</a:t>
            </a:r>
            <a:endParaRPr lang="en-US" sz="1200" dirty="0" smtClean="0">
              <a:effectLst>
                <a:outerShdw blurRad="38100" dist="38100" dir="2700000" algn="tl">
                  <a:srgbClr val="000000">
                    <a:alpha val="43137"/>
                  </a:srgbClr>
                </a:outerShdw>
              </a:effectLst>
              <a:latin typeface="Trebuchet MS" pitchFamily="34" charset="0"/>
            </a:endParaRPr>
          </a:p>
        </p:txBody>
      </p:sp>
      <p:sp>
        <p:nvSpPr>
          <p:cNvPr id="4" name="Slide Number Placeholder 3"/>
          <p:cNvSpPr>
            <a:spLocks noGrp="1"/>
          </p:cNvSpPr>
          <p:nvPr>
            <p:ph type="sldNum" sz="quarter" idx="10"/>
          </p:nvPr>
        </p:nvSpPr>
        <p:spPr/>
        <p:txBody>
          <a:bodyPr/>
          <a:lstStyle/>
          <a:p>
            <a:fld id="{46C28B4C-1320-4793-A1E1-6F0BA0A046C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outerShdw blurRad="38100" dist="38100" dir="2700000" algn="tl">
                    <a:srgbClr val="000000">
                      <a:alpha val="43137"/>
                    </a:srgbClr>
                  </a:outerShdw>
                </a:effectLst>
                <a:latin typeface="Trebuchet MS" pitchFamily="34" charset="0"/>
              </a:rPr>
              <a:t>So I highly recommend using Notepad++, which is open source and free to use. Some people think you need Dreamweaver to do this, and it has its purposes, but there's no reason to buy that when Notepad++ and others like it are out there. It is only text, but it is extremely powerful. My life wouldn't be the same without it. I use it for CSS, HTML,</a:t>
            </a:r>
            <a:r>
              <a:rPr lang="en-US" sz="1200" baseline="0" dirty="0" smtClean="0">
                <a:effectLst>
                  <a:outerShdw blurRad="38100" dist="38100" dir="2700000" algn="tl">
                    <a:srgbClr val="000000">
                      <a:alpha val="43137"/>
                    </a:srgbClr>
                  </a:outerShdw>
                </a:effectLst>
                <a:latin typeface="Trebuchet MS" pitchFamily="34" charset="0"/>
              </a:rPr>
              <a:t> PHP, and TXT… just writing, even.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outerShdw blurRad="38100" dist="38100" dir="2700000" algn="tl">
                  <a:srgbClr val="000000">
                    <a:alpha val="43137"/>
                  </a:srgbClr>
                </a:outerShdw>
              </a:effectLst>
              <a:latin typeface="Trebuchet MS"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outerShdw blurRad="38100" dist="38100" dir="2700000" algn="tl">
                    <a:srgbClr val="000000">
                      <a:alpha val="43137"/>
                    </a:srgbClr>
                  </a:outerShdw>
                </a:effectLst>
                <a:latin typeface="Trebuchet MS" pitchFamily="34" charset="0"/>
              </a:rPr>
              <a:t>This is the primary tool I use to update ACRLLA .org and the ULM library site.</a:t>
            </a:r>
          </a:p>
        </p:txBody>
      </p:sp>
      <p:sp>
        <p:nvSpPr>
          <p:cNvPr id="4" name="Slide Number Placeholder 3"/>
          <p:cNvSpPr>
            <a:spLocks noGrp="1"/>
          </p:cNvSpPr>
          <p:nvPr>
            <p:ph type="sldNum" sz="quarter" idx="10"/>
          </p:nvPr>
        </p:nvSpPr>
        <p:spPr/>
        <p:txBody>
          <a:bodyPr/>
          <a:lstStyle/>
          <a:p>
            <a:fld id="{46C28B4C-1320-4793-A1E1-6F0BA0A046C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outerShdw blurRad="38100" dist="38100" dir="2700000" algn="tl">
                    <a:srgbClr val="000000">
                      <a:alpha val="43137"/>
                    </a:srgbClr>
                  </a:outerShdw>
                </a:effectLst>
                <a:latin typeface="Trebuchet MS" pitchFamily="34" charset="0"/>
              </a:rPr>
              <a:t>But I'm not asking you to start from scratch. (whoa </a:t>
            </a:r>
            <a:r>
              <a:rPr lang="en-US" sz="1200" dirty="0" err="1" smtClean="0">
                <a:effectLst>
                  <a:outerShdw blurRad="38100" dist="38100" dir="2700000" algn="tl">
                    <a:srgbClr val="000000">
                      <a:alpha val="43137"/>
                    </a:srgbClr>
                  </a:outerShdw>
                </a:effectLst>
                <a:latin typeface="Trebuchet MS" pitchFamily="34" charset="0"/>
              </a:rPr>
              <a:t>whoa</a:t>
            </a:r>
            <a:r>
              <a:rPr lang="en-US" sz="1200" dirty="0" smtClean="0">
                <a:effectLst>
                  <a:outerShdw blurRad="38100" dist="38100" dir="2700000" algn="tl">
                    <a:srgbClr val="000000">
                      <a:alpha val="43137"/>
                    </a:srgbClr>
                  </a:outerShdw>
                </a:effectLst>
                <a:latin typeface="Trebuchet MS" pitchFamily="34" charset="0"/>
              </a:rPr>
              <a:t> </a:t>
            </a:r>
            <a:r>
              <a:rPr lang="en-US" sz="1200" dirty="0" err="1" smtClean="0">
                <a:effectLst>
                  <a:outerShdw blurRad="38100" dist="38100" dir="2700000" algn="tl">
                    <a:srgbClr val="000000">
                      <a:alpha val="43137"/>
                    </a:srgbClr>
                  </a:outerShdw>
                </a:effectLst>
                <a:latin typeface="Trebuchet MS" pitchFamily="34" charset="0"/>
              </a:rPr>
              <a:t>whoa</a:t>
            </a:r>
            <a:r>
              <a:rPr lang="en-US" sz="1200" dirty="0" smtClean="0">
                <a:effectLst>
                  <a:outerShdw blurRad="38100" dist="38100" dir="2700000" algn="tl">
                    <a:srgbClr val="000000">
                      <a:alpha val="43137"/>
                    </a:srgbClr>
                  </a:outerShdw>
                </a:effectLst>
                <a:latin typeface="Trebuchet MS" pitchFamily="34" charset="0"/>
              </a:rPr>
              <a:t>). I know that's you're all not ready for it yet. Maybe some of you are, I don't know.</a:t>
            </a:r>
          </a:p>
        </p:txBody>
      </p:sp>
      <p:sp>
        <p:nvSpPr>
          <p:cNvPr id="4" name="Slide Number Placeholder 3"/>
          <p:cNvSpPr>
            <a:spLocks noGrp="1"/>
          </p:cNvSpPr>
          <p:nvPr>
            <p:ph type="sldNum" sz="quarter" idx="10"/>
          </p:nvPr>
        </p:nvSpPr>
        <p:spPr/>
        <p:txBody>
          <a:bodyPr/>
          <a:lstStyle/>
          <a:p>
            <a:fld id="{46C28B4C-1320-4793-A1E1-6F0BA0A046C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outerShdw blurRad="38100" dist="38100" dir="2700000" algn="tl">
                    <a:srgbClr val="000000">
                      <a:alpha val="43137"/>
                    </a:srgbClr>
                  </a:outerShdw>
                </a:effectLst>
                <a:latin typeface="Trebuchet MS" pitchFamily="34" charset="0"/>
              </a:rPr>
              <a:t>But... why got to all this trouble? What's the big deal, then? Why does it matter?</a:t>
            </a:r>
          </a:p>
        </p:txBody>
      </p:sp>
      <p:sp>
        <p:nvSpPr>
          <p:cNvPr id="4" name="Slide Number Placeholder 3"/>
          <p:cNvSpPr>
            <a:spLocks noGrp="1"/>
          </p:cNvSpPr>
          <p:nvPr>
            <p:ph type="sldNum" sz="quarter" idx="10"/>
          </p:nvPr>
        </p:nvSpPr>
        <p:spPr/>
        <p:txBody>
          <a:bodyPr/>
          <a:lstStyle/>
          <a:p>
            <a:fld id="{46C28B4C-1320-4793-A1E1-6F0BA0A046C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outerShdw blurRad="38100" dist="38100" dir="2700000" algn="tl">
                    <a:srgbClr val="000000">
                      <a:alpha val="43137"/>
                    </a:srgbClr>
                  </a:outerShdw>
                </a:effectLst>
                <a:latin typeface="Trebuchet MS" pitchFamily="34" charset="0"/>
              </a:rPr>
              <a:t>Appearances are dreadfully important.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outerShdw blurRad="38100" dist="38100" dir="2700000" algn="tl">
                    <a:srgbClr val="000000">
                      <a:alpha val="43137"/>
                    </a:srgbClr>
                  </a:outerShdw>
                </a:effectLst>
                <a:latin typeface="Trebuchet MS" pitchFamily="34" charset="0"/>
              </a:rPr>
              <a:t>It's high school all over again on the internet. People judge you in a second. Before they even get to know who you really are. And you can't blame them, really. Web browsing is visual, unless you're blind of course, and CSS makes life easier for them, too, actually. </a:t>
            </a:r>
          </a:p>
        </p:txBody>
      </p:sp>
      <p:sp>
        <p:nvSpPr>
          <p:cNvPr id="4" name="Slide Number Placeholder 3"/>
          <p:cNvSpPr>
            <a:spLocks noGrp="1"/>
          </p:cNvSpPr>
          <p:nvPr>
            <p:ph type="sldNum" sz="quarter" idx="10"/>
          </p:nvPr>
        </p:nvSpPr>
        <p:spPr/>
        <p:txBody>
          <a:bodyPr/>
          <a:lstStyle/>
          <a:p>
            <a:fld id="{46C28B4C-1320-4793-A1E1-6F0BA0A046C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outerShdw blurRad="38100" dist="38100" dir="2700000" algn="tl">
                    <a:srgbClr val="000000">
                      <a:alpha val="43137"/>
                    </a:srgbClr>
                  </a:outerShdw>
                </a:effectLst>
                <a:latin typeface="Trebuchet MS" pitchFamily="34" charset="0"/>
              </a:rPr>
              <a:t>Your university knows this. That’s why they have</a:t>
            </a:r>
            <a:r>
              <a:rPr lang="en-US" sz="1200" baseline="0" dirty="0" smtClean="0">
                <a:effectLst>
                  <a:outerShdw blurRad="38100" dist="38100" dir="2700000" algn="tl">
                    <a:srgbClr val="000000">
                      <a:alpha val="43137"/>
                    </a:srgbClr>
                  </a:outerShdw>
                </a:effectLst>
                <a:latin typeface="Trebuchet MS" pitchFamily="34" charset="0"/>
              </a:rPr>
              <a:t> p</a:t>
            </a:r>
            <a:r>
              <a:rPr lang="en-US" sz="1200" dirty="0" smtClean="0">
                <a:effectLst>
                  <a:outerShdw blurRad="38100" dist="38100" dir="2700000" algn="tl">
                    <a:srgbClr val="000000">
                      <a:alpha val="43137"/>
                    </a:srgbClr>
                  </a:outerShdw>
                </a:effectLst>
                <a:latin typeface="Trebuchet MS" pitchFamily="34" charset="0"/>
              </a:rPr>
              <a:t>ublic relations. They do branding. You're a part of the product they are selling: education. You're a valuable part of that product. Never doubt it. They are thinking about these things, and you should too. But your</a:t>
            </a:r>
            <a:r>
              <a:rPr lang="en-US" sz="1200" baseline="0" dirty="0" smtClean="0">
                <a:effectLst>
                  <a:outerShdw blurRad="38100" dist="38100" dir="2700000" algn="tl">
                    <a:srgbClr val="000000">
                      <a:alpha val="43137"/>
                    </a:srgbClr>
                  </a:outerShdw>
                </a:effectLst>
                <a:latin typeface="Trebuchet MS" pitchFamily="34" charset="0"/>
              </a:rPr>
              <a:t> patrons can find continuity helpful.</a:t>
            </a:r>
            <a:endParaRPr lang="en-US" sz="1200" dirty="0" smtClean="0">
              <a:effectLst>
                <a:outerShdw blurRad="38100" dist="38100" dir="2700000" algn="tl">
                  <a:srgbClr val="000000">
                    <a:alpha val="43137"/>
                  </a:srgbClr>
                </a:outerShdw>
              </a:effectLst>
              <a:latin typeface="Trebuchet MS" pitchFamily="34" charset="0"/>
            </a:endParaRPr>
          </a:p>
        </p:txBody>
      </p:sp>
      <p:sp>
        <p:nvSpPr>
          <p:cNvPr id="4" name="Slide Number Placeholder 3"/>
          <p:cNvSpPr>
            <a:spLocks noGrp="1"/>
          </p:cNvSpPr>
          <p:nvPr>
            <p:ph type="sldNum" sz="quarter" idx="10"/>
          </p:nvPr>
        </p:nvSpPr>
        <p:spPr/>
        <p:txBody>
          <a:bodyPr/>
          <a:lstStyle/>
          <a:p>
            <a:fld id="{46C28B4C-1320-4793-A1E1-6F0BA0A046C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dirty="0" smtClean="0">
                <a:effectLst>
                  <a:outerShdw blurRad="38100" dist="38100" dir="2700000" algn="tl">
                    <a:srgbClr val="000000">
                      <a:alpha val="43137"/>
                    </a:srgbClr>
                  </a:outerShdw>
                </a:effectLst>
                <a:latin typeface="Trebuchet MS" pitchFamily="34" charset="0"/>
              </a:rPr>
              <a:t>Also</a:t>
            </a:r>
            <a:r>
              <a:rPr lang="en-US" sz="1200" baseline="0" dirty="0" smtClean="0">
                <a:effectLst>
                  <a:outerShdw blurRad="38100" dist="38100" dir="2700000" algn="tl">
                    <a:srgbClr val="000000">
                      <a:alpha val="43137"/>
                    </a:srgbClr>
                  </a:outerShdw>
                </a:effectLst>
                <a:latin typeface="Trebuchet MS" pitchFamily="34" charset="0"/>
              </a:rPr>
              <a:t> hope to show you that this isn’t all too hard to do.</a:t>
            </a:r>
            <a:endParaRPr lang="en-US" sz="1200" dirty="0" smtClean="0">
              <a:effectLst>
                <a:outerShdw blurRad="38100" dist="38100" dir="2700000" algn="tl">
                  <a:srgbClr val="000000">
                    <a:alpha val="43137"/>
                  </a:srgbClr>
                </a:outerShdw>
              </a:effectLst>
              <a:latin typeface="Trebuchet MS" pitchFamily="34" charset="0"/>
            </a:endParaRPr>
          </a:p>
        </p:txBody>
      </p:sp>
      <p:sp>
        <p:nvSpPr>
          <p:cNvPr id="4" name="Slide Number Placeholder 3"/>
          <p:cNvSpPr>
            <a:spLocks noGrp="1"/>
          </p:cNvSpPr>
          <p:nvPr>
            <p:ph type="sldNum" sz="quarter" idx="10"/>
          </p:nvPr>
        </p:nvSpPr>
        <p:spPr/>
        <p:txBody>
          <a:bodyPr/>
          <a:lstStyle/>
          <a:p>
            <a:fld id="{46C28B4C-1320-4793-A1E1-6F0BA0A046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outerShdw blurRad="38100" dist="38100" dir="2700000" algn="tl">
                    <a:srgbClr val="000000">
                      <a:alpha val="43137"/>
                    </a:srgbClr>
                  </a:outerShdw>
                </a:effectLst>
                <a:latin typeface="Trebuchet MS" pitchFamily="34" charset="0"/>
              </a:rPr>
              <a:t>Most blogs and other</a:t>
            </a:r>
            <a:r>
              <a:rPr lang="en-US" sz="1200" baseline="0" dirty="0" smtClean="0">
                <a:effectLst>
                  <a:outerShdw blurRad="38100" dist="38100" dir="2700000" algn="tl">
                    <a:srgbClr val="000000">
                      <a:alpha val="43137"/>
                    </a:srgbClr>
                  </a:outerShdw>
                </a:effectLst>
                <a:latin typeface="Trebuchet MS" pitchFamily="34" charset="0"/>
              </a:rPr>
              <a:t> things like them have the template appearances that they come with. That’s fine. But your library is great. You should want more.</a:t>
            </a:r>
            <a:endParaRPr lang="en-US" sz="1200" dirty="0" smtClean="0">
              <a:effectLst>
                <a:outerShdw blurRad="38100" dist="38100" dir="2700000" algn="tl">
                  <a:srgbClr val="000000">
                    <a:alpha val="43137"/>
                  </a:srgbClr>
                </a:outerShdw>
              </a:effectLst>
              <a:latin typeface="Trebuchet MS" pitchFamily="34" charset="0"/>
            </a:endParaRPr>
          </a:p>
        </p:txBody>
      </p:sp>
      <p:sp>
        <p:nvSpPr>
          <p:cNvPr id="4" name="Slide Number Placeholder 3"/>
          <p:cNvSpPr>
            <a:spLocks noGrp="1"/>
          </p:cNvSpPr>
          <p:nvPr>
            <p:ph type="sldNum" sz="quarter" idx="10"/>
          </p:nvPr>
        </p:nvSpPr>
        <p:spPr/>
        <p:txBody>
          <a:bodyPr/>
          <a:lstStyle/>
          <a:p>
            <a:fld id="{46C28B4C-1320-4793-A1E1-6F0BA0A046CA}"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outerShdw blurRad="38100" dist="38100" dir="2700000" algn="tl">
                    <a:srgbClr val="000000">
                      <a:alpha val="43137"/>
                    </a:srgbClr>
                  </a:outerShdw>
                </a:effectLst>
                <a:latin typeface="Trebuchet MS" pitchFamily="34" charset="0"/>
              </a:rPr>
              <a:t>Here’s an example from ULM’s Library web site. This is our blog. I made it</a:t>
            </a:r>
            <a:r>
              <a:rPr lang="en-US" sz="1200" baseline="0" dirty="0" smtClean="0">
                <a:effectLst>
                  <a:outerShdw blurRad="38100" dist="38100" dir="2700000" algn="tl">
                    <a:srgbClr val="000000">
                      <a:alpha val="43137"/>
                    </a:srgbClr>
                  </a:outerShdw>
                </a:effectLst>
                <a:latin typeface="Trebuchet MS" pitchFamily="34" charset="0"/>
              </a:rPr>
              <a:t> from the same base template as this.</a:t>
            </a:r>
            <a:endParaRPr lang="en-US" sz="1200" dirty="0" smtClean="0">
              <a:effectLst>
                <a:outerShdw blurRad="38100" dist="38100" dir="2700000" algn="tl">
                  <a:srgbClr val="000000">
                    <a:alpha val="43137"/>
                  </a:srgbClr>
                </a:outerShdw>
              </a:effectLst>
              <a:latin typeface="Trebuchet MS" pitchFamily="34" charset="0"/>
            </a:endParaRPr>
          </a:p>
        </p:txBody>
      </p:sp>
      <p:sp>
        <p:nvSpPr>
          <p:cNvPr id="4" name="Slide Number Placeholder 3"/>
          <p:cNvSpPr>
            <a:spLocks noGrp="1"/>
          </p:cNvSpPr>
          <p:nvPr>
            <p:ph type="sldNum" sz="quarter" idx="10"/>
          </p:nvPr>
        </p:nvSpPr>
        <p:spPr/>
        <p:txBody>
          <a:bodyPr/>
          <a:lstStyle/>
          <a:p>
            <a:fld id="{46C28B4C-1320-4793-A1E1-6F0BA0A046C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outerShdw blurRad="38100" dist="38100" dir="2700000" algn="tl">
                    <a:srgbClr val="000000">
                      <a:alpha val="43137"/>
                    </a:srgbClr>
                  </a:outerShdw>
                </a:effectLst>
                <a:latin typeface="Trebuchet MS" pitchFamily="34" charset="0"/>
              </a:rPr>
              <a:t>This is our</a:t>
            </a:r>
            <a:r>
              <a:rPr lang="en-US" sz="1200" baseline="0" dirty="0" smtClean="0">
                <a:effectLst>
                  <a:outerShdw blurRad="38100" dist="38100" dir="2700000" algn="tl">
                    <a:srgbClr val="000000">
                      <a:alpha val="43137"/>
                    </a:srgbClr>
                  </a:outerShdw>
                </a:effectLst>
                <a:latin typeface="Trebuchet MS" pitchFamily="34" charset="0"/>
              </a:rPr>
              <a:t> home page.</a:t>
            </a:r>
            <a:endParaRPr lang="en-US" sz="1200" dirty="0" smtClean="0">
              <a:effectLst>
                <a:outerShdw blurRad="38100" dist="38100" dir="2700000" algn="tl">
                  <a:srgbClr val="000000">
                    <a:alpha val="43137"/>
                  </a:srgbClr>
                </a:outerShdw>
              </a:effectLst>
              <a:latin typeface="Trebuchet MS" pitchFamily="34" charset="0"/>
            </a:endParaRPr>
          </a:p>
        </p:txBody>
      </p:sp>
      <p:sp>
        <p:nvSpPr>
          <p:cNvPr id="4" name="Slide Number Placeholder 3"/>
          <p:cNvSpPr>
            <a:spLocks noGrp="1"/>
          </p:cNvSpPr>
          <p:nvPr>
            <p:ph type="sldNum" sz="quarter" idx="10"/>
          </p:nvPr>
        </p:nvSpPr>
        <p:spPr/>
        <p:txBody>
          <a:bodyPr/>
          <a:lstStyle/>
          <a:p>
            <a:fld id="{46C28B4C-1320-4793-A1E1-6F0BA0A046CA}"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outerShdw blurRad="38100" dist="38100" dir="2700000" algn="tl">
                    <a:srgbClr val="000000">
                      <a:alpha val="43137"/>
                    </a:srgbClr>
                  </a:outerShdw>
                </a:effectLst>
                <a:latin typeface="Trebuchet MS" pitchFamily="34" charset="0"/>
              </a:rPr>
              <a:t>This is our</a:t>
            </a:r>
            <a:r>
              <a:rPr lang="en-US" sz="1200" baseline="0" dirty="0" smtClean="0">
                <a:effectLst>
                  <a:outerShdw blurRad="38100" dist="38100" dir="2700000" algn="tl">
                    <a:srgbClr val="000000">
                      <a:alpha val="43137"/>
                    </a:srgbClr>
                  </a:outerShdw>
                </a:effectLst>
                <a:latin typeface="Trebuchet MS" pitchFamily="34" charset="0"/>
              </a:rPr>
              <a:t> catalog.</a:t>
            </a:r>
            <a:endParaRPr lang="en-US" sz="1200" dirty="0" smtClean="0">
              <a:effectLst>
                <a:outerShdw blurRad="38100" dist="38100" dir="2700000" algn="tl">
                  <a:srgbClr val="000000">
                    <a:alpha val="43137"/>
                  </a:srgbClr>
                </a:outerShdw>
              </a:effectLst>
              <a:latin typeface="Trebuchet MS" pitchFamily="34" charset="0"/>
            </a:endParaRPr>
          </a:p>
        </p:txBody>
      </p:sp>
      <p:sp>
        <p:nvSpPr>
          <p:cNvPr id="4" name="Slide Number Placeholder 3"/>
          <p:cNvSpPr>
            <a:spLocks noGrp="1"/>
          </p:cNvSpPr>
          <p:nvPr>
            <p:ph type="sldNum" sz="quarter" idx="10"/>
          </p:nvPr>
        </p:nvSpPr>
        <p:spPr/>
        <p:txBody>
          <a:bodyPr/>
          <a:lstStyle/>
          <a:p>
            <a:fld id="{46C28B4C-1320-4793-A1E1-6F0BA0A046CA}"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outerShdw blurRad="38100" dist="38100" dir="2700000" algn="tl">
                    <a:srgbClr val="000000">
                      <a:alpha val="43137"/>
                    </a:srgbClr>
                  </a:outerShdw>
                </a:effectLst>
                <a:latin typeface="Trebuchet MS" pitchFamily="34" charset="0"/>
              </a:rPr>
              <a:t>They’re not all</a:t>
            </a:r>
            <a:r>
              <a:rPr lang="en-US" sz="1200" baseline="0" dirty="0" smtClean="0">
                <a:effectLst>
                  <a:outerShdw blurRad="38100" dist="38100" dir="2700000" algn="tl">
                    <a:srgbClr val="000000">
                      <a:alpha val="43137"/>
                    </a:srgbClr>
                  </a:outerShdw>
                </a:effectLst>
                <a:latin typeface="Trebuchet MS" pitchFamily="34" charset="0"/>
              </a:rPr>
              <a:t> exactly the same, but they’re all a little similar. I want our patrons to know that these are OURS, and without actually telling them that outright. I want the to FEEL that they’re related. You can do instruction to tell people what does what, but in a virtual environment you need to guide people digitally, make you presence know through that medium, and visual cues is one way you make that happen. </a:t>
            </a:r>
            <a:endParaRPr lang="en-US" sz="1200" dirty="0" smtClean="0">
              <a:effectLst>
                <a:outerShdw blurRad="38100" dist="38100" dir="2700000" algn="tl">
                  <a:srgbClr val="000000">
                    <a:alpha val="43137"/>
                  </a:srgbClr>
                </a:outerShdw>
              </a:effectLst>
              <a:latin typeface="Trebuchet MS" pitchFamily="34" charset="0"/>
            </a:endParaRPr>
          </a:p>
        </p:txBody>
      </p:sp>
      <p:sp>
        <p:nvSpPr>
          <p:cNvPr id="4" name="Slide Number Placeholder 3"/>
          <p:cNvSpPr>
            <a:spLocks noGrp="1"/>
          </p:cNvSpPr>
          <p:nvPr>
            <p:ph type="sldNum" sz="quarter" idx="10"/>
          </p:nvPr>
        </p:nvSpPr>
        <p:spPr/>
        <p:txBody>
          <a:bodyPr/>
          <a:lstStyle/>
          <a:p>
            <a:fld id="{46C28B4C-1320-4793-A1E1-6F0BA0A046CA}"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effectLst>
                  <a:outerShdw blurRad="38100" dist="38100" dir="2700000" algn="tl">
                    <a:srgbClr val="000000">
                      <a:alpha val="43137"/>
                    </a:srgbClr>
                  </a:outerShdw>
                </a:effectLst>
                <a:latin typeface="Trebuchet MS" pitchFamily="34" charset="0"/>
              </a:rPr>
              <a:t>Here's what happens when it's not working as well. The library was considering getting rid of </a:t>
            </a:r>
            <a:r>
              <a:rPr lang="en-US" sz="1200" baseline="0" dirty="0" err="1" smtClean="0">
                <a:effectLst>
                  <a:outerShdw blurRad="38100" dist="38100" dir="2700000" algn="tl">
                    <a:srgbClr val="000000">
                      <a:alpha val="43137"/>
                    </a:srgbClr>
                  </a:outerShdw>
                </a:effectLst>
                <a:latin typeface="Trebuchet MS" pitchFamily="34" charset="0"/>
              </a:rPr>
              <a:t>Webfeat</a:t>
            </a:r>
            <a:r>
              <a:rPr lang="en-US" sz="1200" baseline="0" dirty="0" smtClean="0">
                <a:effectLst>
                  <a:outerShdw blurRad="38100" dist="38100" dir="2700000" algn="tl">
                    <a:srgbClr val="000000">
                      <a:alpha val="43137"/>
                    </a:srgbClr>
                  </a:outerShdw>
                </a:effectLst>
                <a:latin typeface="Trebuchet MS" pitchFamily="34" charset="0"/>
              </a:rPr>
              <a:t>. So I didn't bother to fix up </a:t>
            </a:r>
            <a:r>
              <a:rPr lang="en-US" sz="1200" baseline="0" dirty="0" err="1" smtClean="0">
                <a:effectLst>
                  <a:outerShdw blurRad="38100" dist="38100" dir="2700000" algn="tl">
                    <a:srgbClr val="000000">
                      <a:alpha val="43137"/>
                    </a:srgbClr>
                  </a:outerShdw>
                </a:effectLst>
                <a:latin typeface="Trebuchet MS" pitchFamily="34" charset="0"/>
              </a:rPr>
              <a:t>webfeat</a:t>
            </a:r>
            <a:r>
              <a:rPr lang="en-US" sz="1200" baseline="0" dirty="0" smtClean="0">
                <a:effectLst>
                  <a:outerShdw blurRad="38100" dist="38100" dir="2700000" algn="tl">
                    <a:srgbClr val="000000">
                      <a:alpha val="43137"/>
                    </a:srgbClr>
                  </a:outerShdw>
                </a:effectLst>
                <a:latin typeface="Trebuchet MS" pitchFamily="34" charset="0"/>
              </a:rPr>
              <a:t>. But we changed our minds. Now I'm going to fix it. Now look at it. The maroon was never right. This thing is next.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effectLst>
                  <a:outerShdw blurRad="38100" dist="38100" dir="2700000" algn="tl">
                    <a:srgbClr val="000000">
                      <a:alpha val="43137"/>
                    </a:srgbClr>
                  </a:outerShdw>
                </a:effectLst>
                <a:latin typeface="Trebuchet MS" pitchFamily="34" charset="0"/>
              </a:rPr>
              <a:t>It's also like grounds-keeping. Giving people a place they can be proud of.  I’m not proud of this. But most of my reference cohorts ignore this thing also.</a:t>
            </a:r>
            <a:endParaRPr lang="en-US" sz="1200" dirty="0" smtClean="0">
              <a:effectLst>
                <a:outerShdw blurRad="38100" dist="38100" dir="2700000" algn="tl">
                  <a:srgbClr val="000000">
                    <a:alpha val="43137"/>
                  </a:srgbClr>
                </a:outerShdw>
              </a:effectLst>
              <a:latin typeface="Trebuchet MS" pitchFamily="34" charset="0"/>
            </a:endParaRPr>
          </a:p>
        </p:txBody>
      </p:sp>
      <p:sp>
        <p:nvSpPr>
          <p:cNvPr id="4" name="Slide Number Placeholder 3"/>
          <p:cNvSpPr>
            <a:spLocks noGrp="1"/>
          </p:cNvSpPr>
          <p:nvPr>
            <p:ph type="sldNum" sz="quarter" idx="10"/>
          </p:nvPr>
        </p:nvSpPr>
        <p:spPr/>
        <p:txBody>
          <a:bodyPr/>
          <a:lstStyle/>
          <a:p>
            <a:fld id="{46C28B4C-1320-4793-A1E1-6F0BA0A046CA}"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outerShdw blurRad="38100" dist="38100" dir="2700000" algn="tl">
                    <a:srgbClr val="000000">
                      <a:alpha val="43137"/>
                    </a:srgbClr>
                  </a:outerShdw>
                </a:effectLst>
                <a:latin typeface="Trebuchet MS" pitchFamily="34" charset="0"/>
              </a:rPr>
              <a:t>Compared</a:t>
            </a:r>
            <a:r>
              <a:rPr lang="en-US" sz="1200" baseline="0" dirty="0" smtClean="0">
                <a:effectLst>
                  <a:outerShdw blurRad="38100" dist="38100" dir="2700000" algn="tl">
                    <a:srgbClr val="000000">
                      <a:alpha val="43137"/>
                    </a:srgbClr>
                  </a:outerShdw>
                </a:effectLst>
                <a:latin typeface="Trebuchet MS" pitchFamily="34" charset="0"/>
              </a:rPr>
              <a:t> to the others, it’s not as sharp. But I’ll work on it and see what I can do. The whole purpose of doing this is making a Library site with components that are ULM’s library site, and to show patrons that we care. Because, as I said, it is high school all over again.</a:t>
            </a:r>
            <a:endParaRPr lang="en-US" sz="1200" dirty="0" smtClean="0">
              <a:effectLst>
                <a:outerShdw blurRad="38100" dist="38100" dir="2700000" algn="tl">
                  <a:srgbClr val="000000">
                    <a:alpha val="43137"/>
                  </a:srgbClr>
                </a:outerShdw>
              </a:effectLst>
              <a:latin typeface="Trebuchet MS" pitchFamily="34" charset="0"/>
            </a:endParaRPr>
          </a:p>
        </p:txBody>
      </p:sp>
      <p:sp>
        <p:nvSpPr>
          <p:cNvPr id="4" name="Slide Number Placeholder 3"/>
          <p:cNvSpPr>
            <a:spLocks noGrp="1"/>
          </p:cNvSpPr>
          <p:nvPr>
            <p:ph type="sldNum" sz="quarter" idx="10"/>
          </p:nvPr>
        </p:nvSpPr>
        <p:spPr/>
        <p:txBody>
          <a:bodyPr/>
          <a:lstStyle/>
          <a:p>
            <a:fld id="{46C28B4C-1320-4793-A1E1-6F0BA0A046CA}"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dirty="0" smtClean="0">
                <a:effectLst>
                  <a:outerShdw blurRad="38100" dist="38100" dir="2700000" algn="tl">
                    <a:srgbClr val="000000">
                      <a:alpha val="43137"/>
                    </a:srgbClr>
                  </a:outerShdw>
                </a:effectLst>
                <a:latin typeface="Trebuchet MS" pitchFamily="34" charset="0"/>
              </a:rPr>
              <a:t>Wouldn't you say that your catalog is the most important thing you have? That's your library's most important resource? Its unique to you because it's your unique library's being. Everything that you are it is. It's important. That being said, if it is so important to being unique, why is it that so many of them are the same? {CYCLE]</a:t>
            </a:r>
          </a:p>
        </p:txBody>
      </p:sp>
      <p:sp>
        <p:nvSpPr>
          <p:cNvPr id="4" name="Slide Number Placeholder 3"/>
          <p:cNvSpPr>
            <a:spLocks noGrp="1"/>
          </p:cNvSpPr>
          <p:nvPr>
            <p:ph type="sldNum" sz="quarter" idx="10"/>
          </p:nvPr>
        </p:nvSpPr>
        <p:spPr/>
        <p:txBody>
          <a:bodyPr/>
          <a:lstStyle/>
          <a:p>
            <a:fld id="{46C28B4C-1320-4793-A1E1-6F0BA0A046CA}"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dirty="0" smtClean="0">
                <a:effectLst>
                  <a:outerShdw blurRad="38100" dist="38100" dir="2700000" algn="tl">
                    <a:srgbClr val="000000">
                      <a:alpha val="43137"/>
                    </a:srgbClr>
                  </a:outerShdw>
                </a:effectLst>
                <a:latin typeface="Trebuchet MS" pitchFamily="34" charset="0"/>
              </a:rPr>
              <a:t>Wouldn't you say that your catalog is the most important thing you have? That's your library's most important resource? Its unique to you because it's your unique library's being. Everything that you are it is. It's important. That being said, if it is so important to being unique, why is it that so many of them are the same? {CYCLE]</a:t>
            </a:r>
          </a:p>
        </p:txBody>
      </p:sp>
      <p:sp>
        <p:nvSpPr>
          <p:cNvPr id="4" name="Slide Number Placeholder 3"/>
          <p:cNvSpPr>
            <a:spLocks noGrp="1"/>
          </p:cNvSpPr>
          <p:nvPr>
            <p:ph type="sldNum" sz="quarter" idx="10"/>
          </p:nvPr>
        </p:nvSpPr>
        <p:spPr/>
        <p:txBody>
          <a:bodyPr/>
          <a:lstStyle/>
          <a:p>
            <a:fld id="{46C28B4C-1320-4793-A1E1-6F0BA0A046CA}"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dirty="0" smtClean="0">
                <a:effectLst>
                  <a:outerShdw blurRad="38100" dist="38100" dir="2700000" algn="tl">
                    <a:srgbClr val="000000">
                      <a:alpha val="43137"/>
                    </a:srgbClr>
                  </a:outerShdw>
                </a:effectLst>
                <a:latin typeface="Trebuchet MS" pitchFamily="34" charset="0"/>
              </a:rPr>
              <a:t>Wouldn't you say that your catalog is the most important thing you have? That's your library's most important resource? Its unique to you because it's your unique library's being. Everything that you are it is. It's important. That being said, if it is so important to being unique, why is it that so many of them are the same? {CYCLE]</a:t>
            </a:r>
          </a:p>
        </p:txBody>
      </p:sp>
      <p:sp>
        <p:nvSpPr>
          <p:cNvPr id="4" name="Slide Number Placeholder 3"/>
          <p:cNvSpPr>
            <a:spLocks noGrp="1"/>
          </p:cNvSpPr>
          <p:nvPr>
            <p:ph type="sldNum" sz="quarter" idx="10"/>
          </p:nvPr>
        </p:nvSpPr>
        <p:spPr/>
        <p:txBody>
          <a:bodyPr/>
          <a:lstStyle/>
          <a:p>
            <a:fld id="{46C28B4C-1320-4793-A1E1-6F0BA0A046CA}"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dirty="0" smtClean="0">
                <a:effectLst>
                  <a:outerShdw blurRad="38100" dist="38100" dir="2700000" algn="tl">
                    <a:srgbClr val="000000">
                      <a:alpha val="43137"/>
                    </a:srgbClr>
                  </a:outerShdw>
                </a:effectLst>
                <a:latin typeface="Trebuchet MS" pitchFamily="34" charset="0"/>
              </a:rPr>
              <a:t>CSS stands for ….</a:t>
            </a:r>
          </a:p>
        </p:txBody>
      </p:sp>
      <p:sp>
        <p:nvSpPr>
          <p:cNvPr id="4" name="Slide Number Placeholder 3"/>
          <p:cNvSpPr>
            <a:spLocks noGrp="1"/>
          </p:cNvSpPr>
          <p:nvPr>
            <p:ph type="sldNum" sz="quarter" idx="10"/>
          </p:nvPr>
        </p:nvSpPr>
        <p:spPr/>
        <p:txBody>
          <a:bodyPr/>
          <a:lstStyle/>
          <a:p>
            <a:fld id="{46C28B4C-1320-4793-A1E1-6F0BA0A046CA}"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dirty="0" smtClean="0">
                <a:effectLst>
                  <a:outerShdw blurRad="38100" dist="38100" dir="2700000" algn="tl">
                    <a:srgbClr val="000000">
                      <a:alpha val="43137"/>
                    </a:srgbClr>
                  </a:outerShdw>
                </a:effectLst>
                <a:latin typeface="Trebuchet MS" pitchFamily="34" charset="0"/>
              </a:rPr>
              <a:t>Wouldn't you say that your catalog is the most important thing you have? That's your library's most important resource? Its unique to you because it's your unique library's being. Everything that you are it is. It's important. That being said, if it is so important to being unique, why is it that so many of them are the same? {CYCLE]</a:t>
            </a:r>
          </a:p>
        </p:txBody>
      </p:sp>
      <p:sp>
        <p:nvSpPr>
          <p:cNvPr id="4" name="Slide Number Placeholder 3"/>
          <p:cNvSpPr>
            <a:spLocks noGrp="1"/>
          </p:cNvSpPr>
          <p:nvPr>
            <p:ph type="sldNum" sz="quarter" idx="10"/>
          </p:nvPr>
        </p:nvSpPr>
        <p:spPr/>
        <p:txBody>
          <a:bodyPr/>
          <a:lstStyle/>
          <a:p>
            <a:fld id="{46C28B4C-1320-4793-A1E1-6F0BA0A046CA}"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dirty="0" smtClean="0">
                <a:effectLst>
                  <a:outerShdw blurRad="38100" dist="38100" dir="2700000" algn="tl">
                    <a:srgbClr val="000000">
                      <a:alpha val="43137"/>
                    </a:srgbClr>
                  </a:outerShdw>
                </a:effectLst>
                <a:latin typeface="Trebuchet MS" pitchFamily="34" charset="0"/>
              </a:rPr>
              <a:t>Wouldn't you say that your catalog is the most important thing you have? That's your library's most important resource? Its unique to you because it's your unique library's being. Everything that you are it is. It's important. That being said, if it is so important to being unique, why is it that so many of them are the same? {CYCLE]</a:t>
            </a:r>
          </a:p>
        </p:txBody>
      </p:sp>
      <p:sp>
        <p:nvSpPr>
          <p:cNvPr id="4" name="Slide Number Placeholder 3"/>
          <p:cNvSpPr>
            <a:spLocks noGrp="1"/>
          </p:cNvSpPr>
          <p:nvPr>
            <p:ph type="sldNum" sz="quarter" idx="10"/>
          </p:nvPr>
        </p:nvSpPr>
        <p:spPr/>
        <p:txBody>
          <a:bodyPr/>
          <a:lstStyle/>
          <a:p>
            <a:fld id="{46C28B4C-1320-4793-A1E1-6F0BA0A046CA}"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dirty="0" smtClean="0">
                <a:effectLst>
                  <a:outerShdw blurRad="38100" dist="38100" dir="2700000" algn="tl">
                    <a:srgbClr val="000000">
                      <a:alpha val="43137"/>
                    </a:srgbClr>
                  </a:outerShdw>
                </a:effectLst>
                <a:latin typeface="Trebuchet MS" pitchFamily="34" charset="0"/>
              </a:rPr>
              <a:t>Wouldn't you say that your catalog is the most important thing you have? That's your library's most important resource? Its unique to you because it's your unique library's being. Everything that you are it is. It's important. That being said, if it is so important to being unique, why is it that so many of them are the same? {CYCLE]</a:t>
            </a:r>
          </a:p>
        </p:txBody>
      </p:sp>
      <p:sp>
        <p:nvSpPr>
          <p:cNvPr id="4" name="Slide Number Placeholder 3"/>
          <p:cNvSpPr>
            <a:spLocks noGrp="1"/>
          </p:cNvSpPr>
          <p:nvPr>
            <p:ph type="sldNum" sz="quarter" idx="10"/>
          </p:nvPr>
        </p:nvSpPr>
        <p:spPr/>
        <p:txBody>
          <a:bodyPr/>
          <a:lstStyle/>
          <a:p>
            <a:fld id="{46C28B4C-1320-4793-A1E1-6F0BA0A046CA}"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dirty="0" smtClean="0">
                <a:effectLst>
                  <a:outerShdw blurRad="38100" dist="38100" dir="2700000" algn="tl">
                    <a:srgbClr val="000000">
                      <a:alpha val="43137"/>
                    </a:srgbClr>
                  </a:outerShdw>
                </a:effectLst>
                <a:latin typeface="Trebuchet MS" pitchFamily="34" charset="0"/>
              </a:rPr>
              <a:t>Wouldn't you say that your catalog is the most important thing you have? That's your library's most important resource? Its unique to you because it's your unique library's being. Everything that you are it is. It's important. That being said, if it is so important to being unique, why is it that so many of them are the same? {CYCLE]</a:t>
            </a:r>
          </a:p>
        </p:txBody>
      </p:sp>
      <p:sp>
        <p:nvSpPr>
          <p:cNvPr id="4" name="Slide Number Placeholder 3"/>
          <p:cNvSpPr>
            <a:spLocks noGrp="1"/>
          </p:cNvSpPr>
          <p:nvPr>
            <p:ph type="sldNum" sz="quarter" idx="10"/>
          </p:nvPr>
        </p:nvSpPr>
        <p:spPr/>
        <p:txBody>
          <a:bodyPr/>
          <a:lstStyle/>
          <a:p>
            <a:fld id="{46C28B4C-1320-4793-A1E1-6F0BA0A046CA}"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dirty="0" smtClean="0">
                <a:effectLst>
                  <a:outerShdw blurRad="38100" dist="38100" dir="2700000" algn="tl">
                    <a:srgbClr val="000000">
                      <a:alpha val="43137"/>
                    </a:srgbClr>
                  </a:outerShdw>
                </a:effectLst>
                <a:latin typeface="Trebuchet MS" pitchFamily="34" charset="0"/>
              </a:rPr>
              <a:t>Wouldn't you say that your catalog is the most important thing you have? That's your library's most important resource? Its unique to you because it's your unique library's being. Everything that you are it is. It's important. That being said, if it is so important to being unique, why is it that so many of them are the same? {CYCLE]</a:t>
            </a:r>
          </a:p>
        </p:txBody>
      </p:sp>
      <p:sp>
        <p:nvSpPr>
          <p:cNvPr id="4" name="Slide Number Placeholder 3"/>
          <p:cNvSpPr>
            <a:spLocks noGrp="1"/>
          </p:cNvSpPr>
          <p:nvPr>
            <p:ph type="sldNum" sz="quarter" idx="10"/>
          </p:nvPr>
        </p:nvSpPr>
        <p:spPr/>
        <p:txBody>
          <a:bodyPr/>
          <a:lstStyle/>
          <a:p>
            <a:fld id="{46C28B4C-1320-4793-A1E1-6F0BA0A046CA}"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dirty="0" smtClean="0">
                <a:effectLst>
                  <a:outerShdw blurRad="38100" dist="38100" dir="2700000" algn="tl">
                    <a:srgbClr val="000000">
                      <a:alpha val="43137"/>
                    </a:srgbClr>
                  </a:outerShdw>
                </a:effectLst>
                <a:latin typeface="Trebuchet MS" pitchFamily="34" charset="0"/>
              </a:rPr>
              <a:t>Wouldn't you say that your catalog is the most important thing you have? That's your library's most important resource? Its unique to you because it's your unique library's being. Everything that you are it is. It's important. That being said, if it is so important to being unique, why is it that so many of them are the same? {CYCLE]</a:t>
            </a:r>
          </a:p>
        </p:txBody>
      </p:sp>
      <p:sp>
        <p:nvSpPr>
          <p:cNvPr id="4" name="Slide Number Placeholder 3"/>
          <p:cNvSpPr>
            <a:spLocks noGrp="1"/>
          </p:cNvSpPr>
          <p:nvPr>
            <p:ph type="sldNum" sz="quarter" idx="10"/>
          </p:nvPr>
        </p:nvSpPr>
        <p:spPr/>
        <p:txBody>
          <a:bodyPr/>
          <a:lstStyle/>
          <a:p>
            <a:fld id="{46C28B4C-1320-4793-A1E1-6F0BA0A046CA}"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dirty="0" smtClean="0">
                <a:effectLst>
                  <a:outerShdw blurRad="38100" dist="38100" dir="2700000" algn="tl">
                    <a:srgbClr val="000000">
                      <a:alpha val="43137"/>
                    </a:srgbClr>
                  </a:outerShdw>
                </a:effectLst>
                <a:latin typeface="Trebuchet MS" pitchFamily="34" charset="0"/>
              </a:rPr>
              <a:t>Wouldn't you say that your catalog is the most important thing you have? That's your library's most important resource? Its unique to you because it's your unique library's being. Everything that you are it is. It's important. That being said, if it is so important to being unique, why is it that so many of them are the same? {CYCLE]</a:t>
            </a:r>
          </a:p>
        </p:txBody>
      </p:sp>
      <p:sp>
        <p:nvSpPr>
          <p:cNvPr id="4" name="Slide Number Placeholder 3"/>
          <p:cNvSpPr>
            <a:spLocks noGrp="1"/>
          </p:cNvSpPr>
          <p:nvPr>
            <p:ph type="sldNum" sz="quarter" idx="10"/>
          </p:nvPr>
        </p:nvSpPr>
        <p:spPr/>
        <p:txBody>
          <a:bodyPr/>
          <a:lstStyle/>
          <a:p>
            <a:fld id="{46C28B4C-1320-4793-A1E1-6F0BA0A046CA}"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dirty="0" smtClean="0">
                <a:effectLst>
                  <a:outerShdw blurRad="38100" dist="38100" dir="2700000" algn="tl">
                    <a:srgbClr val="000000">
                      <a:alpha val="43137"/>
                    </a:srgbClr>
                  </a:outerShdw>
                </a:effectLst>
                <a:latin typeface="Trebuchet MS" pitchFamily="34" charset="0"/>
              </a:rPr>
              <a:t>Wouldn't you say that your catalog is the most important thing you have? That's your library's most important resource? Its unique to you because it's your unique library's being. Everything that you are it is. It's important. That being said, if it is so important to being unique, why is it that so many of them are the same? {CYCLE]</a:t>
            </a:r>
          </a:p>
        </p:txBody>
      </p:sp>
      <p:sp>
        <p:nvSpPr>
          <p:cNvPr id="4" name="Slide Number Placeholder 3"/>
          <p:cNvSpPr>
            <a:spLocks noGrp="1"/>
          </p:cNvSpPr>
          <p:nvPr>
            <p:ph type="sldNum" sz="quarter" idx="10"/>
          </p:nvPr>
        </p:nvSpPr>
        <p:spPr/>
        <p:txBody>
          <a:bodyPr/>
          <a:lstStyle/>
          <a:p>
            <a:fld id="{46C28B4C-1320-4793-A1E1-6F0BA0A046CA}"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dirty="0" smtClean="0">
                <a:effectLst>
                  <a:outerShdw blurRad="38100" dist="38100" dir="2700000" algn="tl">
                    <a:srgbClr val="000000">
                      <a:alpha val="43137"/>
                    </a:srgbClr>
                  </a:outerShdw>
                </a:effectLst>
                <a:latin typeface="Trebuchet MS" pitchFamily="34" charset="0"/>
              </a:rPr>
              <a:t>Wouldn't you say that your catalog is the most important thing you have? That's your library's most important resource? Its unique to you because it's your unique library's being. Everything that you are it is. It's important. That being said, if it is so important to being unique, why is it that so many of them are the same? {CYCLE]</a:t>
            </a:r>
          </a:p>
        </p:txBody>
      </p:sp>
      <p:sp>
        <p:nvSpPr>
          <p:cNvPr id="4" name="Slide Number Placeholder 3"/>
          <p:cNvSpPr>
            <a:spLocks noGrp="1"/>
          </p:cNvSpPr>
          <p:nvPr>
            <p:ph type="sldNum" sz="quarter" idx="10"/>
          </p:nvPr>
        </p:nvSpPr>
        <p:spPr/>
        <p:txBody>
          <a:bodyPr/>
          <a:lstStyle/>
          <a:p>
            <a:fld id="{46C28B4C-1320-4793-A1E1-6F0BA0A046CA}"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dirty="0" smtClean="0">
                <a:effectLst>
                  <a:outerShdw blurRad="38100" dist="38100" dir="2700000" algn="tl">
                    <a:srgbClr val="000000">
                      <a:alpha val="43137"/>
                    </a:srgbClr>
                  </a:outerShdw>
                </a:effectLst>
                <a:latin typeface="Trebuchet MS" pitchFamily="34" charset="0"/>
              </a:rPr>
              <a:t>Wouldn't you say that your catalog is the most important thing you have? That's your library's most important resource? Its unique to you because it's your unique library's being. Everything that you are it is. It's important. That being said, if it is so important to being unique, why is it that so many of them are the same? {CYCLE]</a:t>
            </a:r>
          </a:p>
        </p:txBody>
      </p:sp>
      <p:sp>
        <p:nvSpPr>
          <p:cNvPr id="4" name="Slide Number Placeholder 3"/>
          <p:cNvSpPr>
            <a:spLocks noGrp="1"/>
          </p:cNvSpPr>
          <p:nvPr>
            <p:ph type="sldNum" sz="quarter" idx="10"/>
          </p:nvPr>
        </p:nvSpPr>
        <p:spPr/>
        <p:txBody>
          <a:bodyPr/>
          <a:lstStyle/>
          <a:p>
            <a:fld id="{46C28B4C-1320-4793-A1E1-6F0BA0A046CA}"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outerShdw blurRad="38100" dist="38100" dir="2700000" algn="tl">
                    <a:srgbClr val="000000">
                      <a:alpha val="43137"/>
                    </a:srgbClr>
                  </a:outerShdw>
                </a:effectLst>
                <a:latin typeface="Trebuchet MS" pitchFamily="34" charset="0"/>
              </a:rPr>
              <a:t>CSS stands for "Cascading Style Sheet."</a:t>
            </a:r>
          </a:p>
          <a:p>
            <a:pPr algn="l"/>
            <a:endParaRPr lang="en-US" sz="1200" dirty="0" smtClean="0">
              <a:effectLst>
                <a:outerShdw blurRad="38100" dist="38100" dir="2700000" algn="tl">
                  <a:srgbClr val="000000">
                    <a:alpha val="43137"/>
                  </a:srgbClr>
                </a:outerShdw>
              </a:effectLst>
              <a:latin typeface="Trebuchet MS" pitchFamily="34" charset="0"/>
            </a:endParaRPr>
          </a:p>
          <a:p>
            <a:pPr algn="l"/>
            <a:r>
              <a:rPr lang="en-US" sz="1200" dirty="0" smtClean="0">
                <a:effectLst>
                  <a:outerShdw blurRad="38100" dist="38100" dir="2700000" algn="tl">
                    <a:srgbClr val="000000">
                      <a:alpha val="43137"/>
                    </a:srgbClr>
                  </a:outerShdw>
                </a:effectLst>
                <a:latin typeface="Trebuchet MS" pitchFamily="34" charset="0"/>
              </a:rPr>
              <a:t>Why have </a:t>
            </a:r>
            <a:r>
              <a:rPr lang="en-US" sz="1200" dirty="0" err="1" smtClean="0">
                <a:effectLst>
                  <a:outerShdw blurRad="38100" dist="38100" dir="2700000" algn="tl">
                    <a:srgbClr val="000000">
                      <a:alpha val="43137"/>
                    </a:srgbClr>
                  </a:outerShdw>
                </a:effectLst>
                <a:latin typeface="Trebuchet MS" pitchFamily="34" charset="0"/>
              </a:rPr>
              <a:t>have</a:t>
            </a:r>
            <a:r>
              <a:rPr lang="en-US" sz="1200" dirty="0" smtClean="0">
                <a:effectLst>
                  <a:outerShdw blurRad="38100" dist="38100" dir="2700000" algn="tl">
                    <a:srgbClr val="000000">
                      <a:alpha val="43137"/>
                    </a:srgbClr>
                  </a:outerShdw>
                </a:effectLst>
                <a:latin typeface="Trebuchet MS" pitchFamily="34" charset="0"/>
              </a:rPr>
              <a:t> to "</a:t>
            </a:r>
            <a:r>
              <a:rPr lang="en-US" sz="1200" dirty="0" err="1" smtClean="0">
                <a:effectLst>
                  <a:outerShdw blurRad="38100" dist="38100" dir="2700000" algn="tl">
                    <a:srgbClr val="000000">
                      <a:alpha val="43137"/>
                    </a:srgbClr>
                  </a:outerShdw>
                </a:effectLst>
                <a:latin typeface="Trebuchet MS" pitchFamily="34" charset="0"/>
              </a:rPr>
              <a:t>casade</a:t>
            </a:r>
            <a:r>
              <a:rPr lang="en-US" sz="1200" dirty="0" smtClean="0">
                <a:effectLst>
                  <a:outerShdw blurRad="38100" dist="38100" dir="2700000" algn="tl">
                    <a:srgbClr val="000000">
                      <a:alpha val="43137"/>
                    </a:srgbClr>
                  </a:outerShdw>
                </a:effectLst>
                <a:latin typeface="Trebuchet MS" pitchFamily="34" charset="0"/>
              </a:rPr>
              <a:t>" I don't know; probably because they are read from top to bottom? But I do know why they are called style sheets: because they give your web pages STYLE. </a:t>
            </a:r>
          </a:p>
        </p:txBody>
      </p:sp>
      <p:sp>
        <p:nvSpPr>
          <p:cNvPr id="4" name="Slide Number Placeholder 3"/>
          <p:cNvSpPr>
            <a:spLocks noGrp="1"/>
          </p:cNvSpPr>
          <p:nvPr>
            <p:ph type="sldNum" sz="quarter" idx="10"/>
          </p:nvPr>
        </p:nvSpPr>
        <p:spPr/>
        <p:txBody>
          <a:bodyPr/>
          <a:lstStyle/>
          <a:p>
            <a:fld id="{46C28B4C-1320-4793-A1E1-6F0BA0A046CA}"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dirty="0" smtClean="0">
                <a:effectLst>
                  <a:outerShdw blurRad="38100" dist="38100" dir="2700000" algn="tl">
                    <a:srgbClr val="000000">
                      <a:alpha val="43137"/>
                    </a:srgbClr>
                  </a:outerShdw>
                </a:effectLst>
                <a:latin typeface="Trebuchet MS" pitchFamily="34" charset="0"/>
              </a:rPr>
              <a:t>I'm not saying that to be antagonistic at all, I'm just asking: If they're so important, why does one library's catalog look just like someone else's? I mean, we librarians know that they're all unique, but think about non-library people (aka normal people). What would you think if you looked at these? Sure all these catalogs are great but they're not saying to anyone "I'm special." But you are special. You just need to say so.</a:t>
            </a:r>
          </a:p>
        </p:txBody>
      </p:sp>
      <p:sp>
        <p:nvSpPr>
          <p:cNvPr id="4" name="Slide Number Placeholder 3"/>
          <p:cNvSpPr>
            <a:spLocks noGrp="1"/>
          </p:cNvSpPr>
          <p:nvPr>
            <p:ph type="sldNum" sz="quarter" idx="10"/>
          </p:nvPr>
        </p:nvSpPr>
        <p:spPr/>
        <p:txBody>
          <a:bodyPr/>
          <a:lstStyle/>
          <a:p>
            <a:fld id="{46C28B4C-1320-4793-A1E1-6F0BA0A046CA}"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dirty="0" smtClean="0">
                <a:effectLst>
                  <a:outerShdw blurRad="38100" dist="38100" dir="2700000" algn="tl">
                    <a:srgbClr val="000000">
                      <a:alpha val="43137"/>
                    </a:srgbClr>
                  </a:outerShdw>
                </a:effectLst>
                <a:latin typeface="Trebuchet MS" pitchFamily="34" charset="0"/>
              </a:rPr>
              <a:t>Your patrons should respect your catalog.  If your catalog doesn't look and act like a modern web application, your patrons will not recognize it as a serious part of the website.</a:t>
            </a:r>
          </a:p>
          <a:p>
            <a:pPr algn="l"/>
            <a:endParaRPr lang="en-US" sz="1200" dirty="0" smtClean="0">
              <a:effectLst>
                <a:outerShdw blurRad="38100" dist="38100" dir="2700000" algn="tl">
                  <a:srgbClr val="000000">
                    <a:alpha val="43137"/>
                  </a:srgbClr>
                </a:outerShdw>
              </a:effectLst>
              <a:latin typeface="Trebuchet MS" pitchFamily="34" charset="0"/>
            </a:endParaRPr>
          </a:p>
          <a:p>
            <a:pPr algn="l"/>
            <a:r>
              <a:rPr lang="en-US" sz="1200" dirty="0" smtClean="0">
                <a:effectLst>
                  <a:outerShdw blurRad="38100" dist="38100" dir="2700000" algn="tl">
                    <a:srgbClr val="000000">
                      <a:alpha val="43137"/>
                    </a:srgbClr>
                  </a:outerShdw>
                </a:effectLst>
                <a:latin typeface="Trebuchet MS" pitchFamily="34" charset="0"/>
              </a:rPr>
              <a:t>Ours looked like this before, following the old </a:t>
            </a:r>
            <a:r>
              <a:rPr lang="en-US" sz="1200" dirty="0" err="1" smtClean="0">
                <a:effectLst>
                  <a:outerShdw blurRad="38100" dist="38100" dir="2700000" algn="tl">
                    <a:srgbClr val="000000">
                      <a:alpha val="43137"/>
                    </a:srgbClr>
                  </a:outerShdw>
                </a:effectLst>
                <a:latin typeface="Trebuchet MS" pitchFamily="34" charset="0"/>
              </a:rPr>
              <a:t>SyirsDynix</a:t>
            </a:r>
            <a:r>
              <a:rPr lang="en-US" sz="1200" dirty="0" smtClean="0">
                <a:effectLst>
                  <a:outerShdw blurRad="38100" dist="38100" dir="2700000" algn="tl">
                    <a:srgbClr val="000000">
                      <a:alpha val="43137"/>
                    </a:srgbClr>
                  </a:outerShdw>
                </a:effectLst>
                <a:latin typeface="Trebuchet MS" pitchFamily="34" charset="0"/>
              </a:rPr>
              <a:t> product look. Some of your libraries still do. When we changed over to the new catalog, I made certain that the new catalog really looked like a brand new catalog, sending </a:t>
            </a:r>
            <a:r>
              <a:rPr lang="en-US" sz="1200" b="1" dirty="0" smtClean="0">
                <a:effectLst>
                  <a:outerShdw blurRad="38100" dist="38100" dir="2700000" algn="tl">
                    <a:srgbClr val="000000">
                      <a:alpha val="43137"/>
                    </a:srgbClr>
                  </a:outerShdw>
                </a:effectLst>
                <a:latin typeface="Trebuchet MS" pitchFamily="34" charset="0"/>
              </a:rPr>
              <a:t>Mary L </a:t>
            </a:r>
            <a:r>
              <a:rPr lang="en-US" sz="1200" b="1" dirty="0" err="1" smtClean="0">
                <a:effectLst>
                  <a:outerShdw blurRad="38100" dist="38100" dir="2700000" algn="tl">
                    <a:srgbClr val="000000">
                      <a:alpha val="43137"/>
                    </a:srgbClr>
                  </a:outerShdw>
                </a:effectLst>
                <a:latin typeface="Trebuchet MS" pitchFamily="34" charset="0"/>
              </a:rPr>
              <a:t>Stigall</a:t>
            </a:r>
            <a:r>
              <a:rPr lang="en-US" sz="1200" dirty="0" smtClean="0">
                <a:effectLst>
                  <a:outerShdw blurRad="38100" dist="38100" dir="2700000" algn="tl">
                    <a:srgbClr val="000000">
                      <a:alpha val="43137"/>
                    </a:srgbClr>
                  </a:outerShdw>
                </a:effectLst>
                <a:latin typeface="Trebuchet MS" pitchFamily="34" charset="0"/>
              </a:rPr>
              <a:t> a million emails as I went along.</a:t>
            </a:r>
          </a:p>
        </p:txBody>
      </p:sp>
      <p:sp>
        <p:nvSpPr>
          <p:cNvPr id="4" name="Slide Number Placeholder 3"/>
          <p:cNvSpPr>
            <a:spLocks noGrp="1"/>
          </p:cNvSpPr>
          <p:nvPr>
            <p:ph type="sldNum" sz="quarter" idx="10"/>
          </p:nvPr>
        </p:nvSpPr>
        <p:spPr/>
        <p:txBody>
          <a:bodyPr/>
          <a:lstStyle/>
          <a:p>
            <a:fld id="{46C28B4C-1320-4793-A1E1-6F0BA0A046CA}"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dirty="0" smtClean="0">
                <a:effectLst>
                  <a:outerShdw blurRad="38100" dist="38100" dir="2700000" algn="tl">
                    <a:srgbClr val="000000">
                      <a:alpha val="43137"/>
                    </a:srgbClr>
                  </a:outerShdw>
                </a:effectLst>
                <a:latin typeface="Trebuchet MS" pitchFamily="34" charset="0"/>
              </a:rPr>
              <a:t>And this is it now. And I’ll tell you how…</a:t>
            </a:r>
          </a:p>
        </p:txBody>
      </p:sp>
      <p:sp>
        <p:nvSpPr>
          <p:cNvPr id="4" name="Slide Number Placeholder 3"/>
          <p:cNvSpPr>
            <a:spLocks noGrp="1"/>
          </p:cNvSpPr>
          <p:nvPr>
            <p:ph type="sldNum" sz="quarter" idx="10"/>
          </p:nvPr>
        </p:nvSpPr>
        <p:spPr/>
        <p:txBody>
          <a:bodyPr/>
          <a:lstStyle/>
          <a:p>
            <a:fld id="{46C28B4C-1320-4793-A1E1-6F0BA0A046CA}"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endParaRPr lang="en-US" sz="1200" dirty="0" smtClean="0">
              <a:effectLst>
                <a:outerShdw blurRad="38100" dist="38100" dir="2700000" algn="tl">
                  <a:srgbClr val="000000">
                    <a:alpha val="43137"/>
                  </a:srgbClr>
                </a:outerShdw>
              </a:effectLst>
              <a:latin typeface="Trebuchet MS" pitchFamily="34" charset="0"/>
            </a:endParaRPr>
          </a:p>
        </p:txBody>
      </p:sp>
      <p:sp>
        <p:nvSpPr>
          <p:cNvPr id="4" name="Slide Number Placeholder 3"/>
          <p:cNvSpPr>
            <a:spLocks noGrp="1"/>
          </p:cNvSpPr>
          <p:nvPr>
            <p:ph type="sldNum" sz="quarter" idx="10"/>
          </p:nvPr>
        </p:nvSpPr>
        <p:spPr/>
        <p:txBody>
          <a:bodyPr/>
          <a:lstStyle/>
          <a:p>
            <a:fld id="{46C28B4C-1320-4793-A1E1-6F0BA0A046CA}"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dirty="0" smtClean="0">
                <a:effectLst>
                  <a:outerShdw blurRad="38100" dist="38100" dir="2700000" algn="tl">
                    <a:srgbClr val="000000">
                      <a:alpha val="43137"/>
                    </a:srgbClr>
                  </a:outerShdw>
                </a:effectLst>
                <a:latin typeface="Trebuchet MS" pitchFamily="34" charset="0"/>
              </a:rPr>
              <a:t>But it's not really cheating. It's being resourceful. </a:t>
            </a:r>
          </a:p>
        </p:txBody>
      </p:sp>
      <p:sp>
        <p:nvSpPr>
          <p:cNvPr id="4" name="Slide Number Placeholder 3"/>
          <p:cNvSpPr>
            <a:spLocks noGrp="1"/>
          </p:cNvSpPr>
          <p:nvPr>
            <p:ph type="sldNum" sz="quarter" idx="10"/>
          </p:nvPr>
        </p:nvSpPr>
        <p:spPr/>
        <p:txBody>
          <a:bodyPr/>
          <a:lstStyle/>
          <a:p>
            <a:fld id="{46C28B4C-1320-4793-A1E1-6F0BA0A046CA}"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dirty="0" smtClean="0">
                <a:effectLst>
                  <a:outerShdw blurRad="38100" dist="38100" dir="2700000" algn="tl">
                    <a:srgbClr val="000000">
                      <a:alpha val="43137"/>
                    </a:srgbClr>
                  </a:outerShdw>
                </a:effectLst>
                <a:latin typeface="Trebuchet MS" pitchFamily="34" charset="0"/>
              </a:rPr>
              <a:t>I didn't make the cake from scratch. I made it from boxed mixes. But I could still make something out of it. It’s still good. So modifying</a:t>
            </a:r>
            <a:r>
              <a:rPr lang="en-US" sz="1200" baseline="0" dirty="0" smtClean="0">
                <a:effectLst>
                  <a:outerShdw blurRad="38100" dist="38100" dir="2700000" algn="tl">
                    <a:srgbClr val="000000">
                      <a:alpha val="43137"/>
                    </a:srgbClr>
                  </a:outerShdw>
                </a:effectLst>
                <a:latin typeface="Trebuchet MS" pitchFamily="34" charset="0"/>
              </a:rPr>
              <a:t> a CSS template is like that. You take something already done for you, and make it yours.</a:t>
            </a:r>
            <a:endParaRPr lang="en-US" sz="1200" dirty="0" smtClean="0">
              <a:effectLst>
                <a:outerShdw blurRad="38100" dist="38100" dir="2700000" algn="tl">
                  <a:srgbClr val="000000">
                    <a:alpha val="43137"/>
                  </a:srgbClr>
                </a:outerShdw>
              </a:effectLst>
              <a:latin typeface="Trebuchet MS" pitchFamily="34" charset="0"/>
            </a:endParaRPr>
          </a:p>
        </p:txBody>
      </p:sp>
      <p:sp>
        <p:nvSpPr>
          <p:cNvPr id="4" name="Slide Number Placeholder 3"/>
          <p:cNvSpPr>
            <a:spLocks noGrp="1"/>
          </p:cNvSpPr>
          <p:nvPr>
            <p:ph type="sldNum" sz="quarter" idx="10"/>
          </p:nvPr>
        </p:nvSpPr>
        <p:spPr/>
        <p:txBody>
          <a:bodyPr/>
          <a:lstStyle/>
          <a:p>
            <a:fld id="{46C28B4C-1320-4793-A1E1-6F0BA0A046CA}"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dirty="0" smtClean="0">
                <a:effectLst>
                  <a:outerShdw blurRad="38100" dist="38100" dir="2700000" algn="tl">
                    <a:srgbClr val="000000">
                      <a:alpha val="43137"/>
                    </a:srgbClr>
                  </a:outerShdw>
                </a:effectLst>
                <a:latin typeface="Trebuchet MS" pitchFamily="34" charset="0"/>
              </a:rPr>
              <a:t>But it's not really cheating. It's being resourceful. </a:t>
            </a:r>
          </a:p>
        </p:txBody>
      </p:sp>
      <p:sp>
        <p:nvSpPr>
          <p:cNvPr id="4" name="Slide Number Placeholder 3"/>
          <p:cNvSpPr>
            <a:spLocks noGrp="1"/>
          </p:cNvSpPr>
          <p:nvPr>
            <p:ph type="sldNum" sz="quarter" idx="10"/>
          </p:nvPr>
        </p:nvSpPr>
        <p:spPr/>
        <p:txBody>
          <a:bodyPr/>
          <a:lstStyle/>
          <a:p>
            <a:fld id="{46C28B4C-1320-4793-A1E1-6F0BA0A046CA}"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outerShdw blurRad="38100" dist="38100" dir="2700000" algn="tl">
                    <a:srgbClr val="000000">
                      <a:alpha val="43137"/>
                    </a:srgbClr>
                  </a:outerShdw>
                </a:effectLst>
                <a:latin typeface="Trebuchet MS" pitchFamily="34" charset="0"/>
              </a:rPr>
              <a:t>Remember</a:t>
            </a:r>
            <a:r>
              <a:rPr lang="en-US" sz="1200" baseline="0" dirty="0" smtClean="0">
                <a:effectLst>
                  <a:outerShdw blurRad="38100" dist="38100" dir="2700000" algn="tl">
                    <a:srgbClr val="000000">
                      <a:alpha val="43137"/>
                    </a:srgbClr>
                  </a:outerShdw>
                </a:effectLst>
                <a:latin typeface="Trebuchet MS" pitchFamily="34" charset="0"/>
              </a:rPr>
              <a:t> this? Right now this probably looks like a bunch of mystery text to you. Just a lot of Greek. But it does make some sense. So let’s stop talking about it and actually try it.</a:t>
            </a:r>
            <a:endParaRPr lang="en-US" sz="1200" dirty="0" smtClean="0">
              <a:effectLst>
                <a:outerShdw blurRad="38100" dist="38100" dir="2700000" algn="tl">
                  <a:srgbClr val="000000">
                    <a:alpha val="43137"/>
                  </a:srgbClr>
                </a:outerShdw>
              </a:effectLst>
              <a:latin typeface="Trebuchet MS" pitchFamily="34" charset="0"/>
            </a:endParaRPr>
          </a:p>
        </p:txBody>
      </p:sp>
      <p:sp>
        <p:nvSpPr>
          <p:cNvPr id="4" name="Slide Number Placeholder 3"/>
          <p:cNvSpPr>
            <a:spLocks noGrp="1"/>
          </p:cNvSpPr>
          <p:nvPr>
            <p:ph type="sldNum" sz="quarter" idx="10"/>
          </p:nvPr>
        </p:nvSpPr>
        <p:spPr/>
        <p:txBody>
          <a:bodyPr/>
          <a:lstStyle/>
          <a:p>
            <a:fld id="{46C28B4C-1320-4793-A1E1-6F0BA0A046CA}"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dirty="0" smtClean="0">
                <a:effectLst>
                  <a:outerShdw blurRad="38100" dist="38100" dir="2700000" algn="tl">
                    <a:srgbClr val="000000">
                      <a:alpha val="43137"/>
                    </a:srgbClr>
                  </a:outerShdw>
                </a:effectLst>
                <a:latin typeface="Trebuchet MS" pitchFamily="34" charset="0"/>
              </a:rPr>
              <a:t>Here is what you'll need:</a:t>
            </a:r>
          </a:p>
          <a:p>
            <a:pPr algn="l"/>
            <a:r>
              <a:rPr lang="en-US" sz="1200" dirty="0" smtClean="0">
                <a:effectLst>
                  <a:outerShdw blurRad="38100" dist="38100" dir="2700000" algn="tl">
                    <a:srgbClr val="000000">
                      <a:alpha val="43137"/>
                    </a:srgbClr>
                  </a:outerShdw>
                </a:effectLst>
                <a:latin typeface="Trebuchet MS" pitchFamily="34" charset="0"/>
              </a:rPr>
              <a:t>Ingredients:</a:t>
            </a:r>
          </a:p>
        </p:txBody>
      </p:sp>
      <p:sp>
        <p:nvSpPr>
          <p:cNvPr id="4" name="Slide Number Placeholder 3"/>
          <p:cNvSpPr>
            <a:spLocks noGrp="1"/>
          </p:cNvSpPr>
          <p:nvPr>
            <p:ph type="sldNum" sz="quarter" idx="10"/>
          </p:nvPr>
        </p:nvSpPr>
        <p:spPr/>
        <p:txBody>
          <a:bodyPr/>
          <a:lstStyle/>
          <a:p>
            <a:fld id="{46C28B4C-1320-4793-A1E1-6F0BA0A046CA}" type="slidenum">
              <a:rPr lang="en-US" smtClean="0"/>
              <a:pPr/>
              <a:t>48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outerShdw blurRad="38100" dist="38100" dir="2700000" algn="tl">
                    <a:srgbClr val="000000">
                      <a:alpha val="43137"/>
                    </a:srgbClr>
                  </a:outerShdw>
                </a:effectLst>
                <a:latin typeface="Trebuchet MS" pitchFamily="34" charset="0"/>
              </a:rPr>
              <a:t>CSS as a language in itself is no real replacement for HTML and neither XML for that matter. It's just an bunch of text that tells your programs what to do.</a:t>
            </a:r>
          </a:p>
        </p:txBody>
      </p:sp>
      <p:sp>
        <p:nvSpPr>
          <p:cNvPr id="4" name="Slide Number Placeholder 3"/>
          <p:cNvSpPr>
            <a:spLocks noGrp="1"/>
          </p:cNvSpPr>
          <p:nvPr>
            <p:ph type="sldNum" sz="quarter" idx="10"/>
          </p:nvPr>
        </p:nvSpPr>
        <p:spPr/>
        <p:txBody>
          <a:bodyPr/>
          <a:lstStyle/>
          <a:p>
            <a:fld id="{46C28B4C-1320-4793-A1E1-6F0BA0A046C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outerShdw blurRad="38100" dist="38100" dir="2700000" algn="tl">
                    <a:srgbClr val="000000">
                      <a:alpha val="43137"/>
                    </a:srgbClr>
                  </a:outerShdw>
                </a:effectLst>
                <a:latin typeface="Trebuchet MS" pitchFamily="34" charset="0"/>
              </a:rPr>
              <a:t>Basically, this is how they work. Your HTML document, or sometimes PHP, or what ever have you, will look to this </a:t>
            </a:r>
            <a:r>
              <a:rPr lang="en-US" sz="1200" dirty="0" err="1" smtClean="0">
                <a:effectLst>
                  <a:outerShdw blurRad="38100" dist="38100" dir="2700000" algn="tl">
                    <a:srgbClr val="000000">
                      <a:alpha val="43137"/>
                    </a:srgbClr>
                  </a:outerShdw>
                </a:effectLst>
                <a:latin typeface="Trebuchet MS" pitchFamily="34" charset="0"/>
              </a:rPr>
              <a:t>css</a:t>
            </a:r>
            <a:r>
              <a:rPr lang="en-US" sz="1200" dirty="0" smtClean="0">
                <a:effectLst>
                  <a:outerShdw blurRad="38100" dist="38100" dir="2700000" algn="tl">
                    <a:srgbClr val="000000">
                      <a:alpha val="43137"/>
                    </a:srgbClr>
                  </a:outerShdw>
                </a:effectLst>
                <a:latin typeface="Trebuchet MS" pitchFamily="34" charset="0"/>
              </a:rPr>
              <a:t> template to figure out what </a:t>
            </a:r>
            <a:r>
              <a:rPr lang="en-US" sz="1200" dirty="0" smtClean="0">
                <a:effectLst>
                  <a:outerShdw blurRad="38100" dist="38100" dir="2700000" algn="tl">
                    <a:srgbClr val="000000">
                      <a:alpha val="43137"/>
                    </a:srgbClr>
                  </a:outerShdw>
                </a:effectLst>
                <a:latin typeface="Trebuchet MS" pitchFamily="34" charset="0"/>
              </a:rPr>
              <a:t>it </a:t>
            </a:r>
            <a:r>
              <a:rPr lang="en-US" sz="1200" dirty="0" smtClean="0">
                <a:effectLst>
                  <a:outerShdw blurRad="38100" dist="38100" dir="2700000" algn="tl">
                    <a:srgbClr val="000000">
                      <a:alpha val="43137"/>
                    </a:srgbClr>
                  </a:outerShdw>
                </a:effectLst>
                <a:latin typeface="Trebuchet MS" pitchFamily="34" charset="0"/>
              </a:rPr>
              <a:t>is supposed to look like.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effectLst>
                <a:outerShdw blurRad="38100" dist="38100" dir="2700000" algn="tl">
                  <a:srgbClr val="000000">
                    <a:alpha val="43137"/>
                  </a:srgbClr>
                </a:outerShdw>
              </a:effectLst>
              <a:latin typeface="Trebuchet MS" pitchFamily="34" charset="0"/>
            </a:endParaRPr>
          </a:p>
        </p:txBody>
      </p:sp>
      <p:sp>
        <p:nvSpPr>
          <p:cNvPr id="4" name="Slide Number Placeholder 3"/>
          <p:cNvSpPr>
            <a:spLocks noGrp="1"/>
          </p:cNvSpPr>
          <p:nvPr>
            <p:ph type="sldNum" sz="quarter" idx="10"/>
          </p:nvPr>
        </p:nvSpPr>
        <p:spPr/>
        <p:txBody>
          <a:bodyPr/>
          <a:lstStyle/>
          <a:p>
            <a:fld id="{46C28B4C-1320-4793-A1E1-6F0BA0A046C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outerShdw blurRad="38100" dist="38100" dir="2700000" algn="tl">
                    <a:srgbClr val="000000">
                      <a:alpha val="43137"/>
                    </a:srgbClr>
                  </a:outerShdw>
                </a:effectLst>
                <a:latin typeface="Trebuchet MS" pitchFamily="34" charset="0"/>
              </a:rPr>
              <a:t>And</a:t>
            </a:r>
            <a:r>
              <a:rPr lang="en-US" sz="1200" baseline="0" dirty="0" smtClean="0">
                <a:effectLst>
                  <a:outerShdw blurRad="38100" dist="38100" dir="2700000" algn="tl">
                    <a:srgbClr val="000000">
                      <a:alpha val="43137"/>
                    </a:srgbClr>
                  </a:outerShdw>
                </a:effectLst>
                <a:latin typeface="Trebuchet MS" pitchFamily="34" charset="0"/>
              </a:rPr>
              <a:t> if you have more than one page, if they’re all reading the same CSS file they’ll all look the same. This is what you want. Otherwise, if I wanted to change a color, I’d have to do it on EVERY one. That’s a lot of pages.</a:t>
            </a:r>
            <a:endParaRPr lang="en-US" sz="1200" dirty="0" smtClean="0">
              <a:effectLst>
                <a:outerShdw blurRad="38100" dist="38100" dir="2700000" algn="tl">
                  <a:srgbClr val="000000">
                    <a:alpha val="43137"/>
                  </a:srgbClr>
                </a:outerShdw>
              </a:effectLst>
              <a:latin typeface="Trebuchet MS" pitchFamily="34" charset="0"/>
            </a:endParaRPr>
          </a:p>
        </p:txBody>
      </p:sp>
      <p:sp>
        <p:nvSpPr>
          <p:cNvPr id="4" name="Slide Number Placeholder 3"/>
          <p:cNvSpPr>
            <a:spLocks noGrp="1"/>
          </p:cNvSpPr>
          <p:nvPr>
            <p:ph type="sldNum" sz="quarter" idx="10"/>
          </p:nvPr>
        </p:nvSpPr>
        <p:spPr/>
        <p:txBody>
          <a:bodyPr/>
          <a:lstStyle/>
          <a:p>
            <a:fld id="{46C28B4C-1320-4793-A1E1-6F0BA0A046C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outerShdw blurRad="38100" dist="38100" dir="2700000" algn="tl">
                    <a:srgbClr val="000000">
                      <a:alpha val="43137"/>
                    </a:srgbClr>
                  </a:outerShdw>
                </a:effectLst>
                <a:latin typeface="Trebuchet MS" pitchFamily="34" charset="0"/>
              </a:rPr>
              <a:t>Then your browser will read them both and then display a page for you (and it really does matter what browser you're using, too). Different </a:t>
            </a:r>
            <a:r>
              <a:rPr lang="en-US" sz="1200" dirty="0" smtClean="0">
                <a:effectLst>
                  <a:outerShdw blurRad="38100" dist="38100" dir="2700000" algn="tl">
                    <a:srgbClr val="000000">
                      <a:alpha val="43137"/>
                    </a:srgbClr>
                  </a:outerShdw>
                </a:effectLst>
                <a:latin typeface="Trebuchet MS" pitchFamily="34" charset="0"/>
              </a:rPr>
              <a:t>browsers</a:t>
            </a:r>
            <a:r>
              <a:rPr lang="en-US" sz="1200" baseline="0" dirty="0" smtClean="0">
                <a:effectLst>
                  <a:outerShdw blurRad="38100" dist="38100" dir="2700000" algn="tl">
                    <a:srgbClr val="000000">
                      <a:alpha val="43137"/>
                    </a:srgbClr>
                  </a:outerShdw>
                </a:effectLst>
                <a:latin typeface="Trebuchet MS" pitchFamily="34" charset="0"/>
              </a:rPr>
              <a:t> read markup differently. This makes all design very hard.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effectLst>
                  <a:outerShdw blurRad="38100" dist="38100" dir="2700000" algn="tl">
                    <a:srgbClr val="000000">
                      <a:alpha val="43137"/>
                    </a:srgbClr>
                  </a:outerShdw>
                </a:effectLst>
                <a:latin typeface="Trebuchet MS" pitchFamily="34" charset="0"/>
              </a:rPr>
              <a:t>I’ve asked these gentlemen to draw a cat. They both drew cats. But they’ve got their own ideas on how to do that.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effectLst>
                  <a:outerShdw blurRad="38100" dist="38100" dir="2700000" algn="tl">
                    <a:srgbClr val="000000">
                      <a:alpha val="43137"/>
                    </a:srgbClr>
                  </a:outerShdw>
                </a:effectLst>
                <a:latin typeface="Trebuchet MS" pitchFamily="34" charset="0"/>
              </a:rPr>
              <a:t> I won’t get into it, but do expect this to be a problem in your adventures with CSS, or any web publishing of any kind, actually.</a:t>
            </a:r>
            <a:endParaRPr lang="en-US" sz="1200" dirty="0" smtClean="0">
              <a:effectLst>
                <a:outerShdw blurRad="38100" dist="38100" dir="2700000" algn="tl">
                  <a:srgbClr val="000000">
                    <a:alpha val="43137"/>
                  </a:srgbClr>
                </a:outerShdw>
              </a:effectLst>
              <a:latin typeface="Trebuchet MS" pitchFamily="34" charset="0"/>
            </a:endParaRPr>
          </a:p>
        </p:txBody>
      </p:sp>
      <p:sp>
        <p:nvSpPr>
          <p:cNvPr id="4" name="Slide Number Placeholder 3"/>
          <p:cNvSpPr>
            <a:spLocks noGrp="1"/>
          </p:cNvSpPr>
          <p:nvPr>
            <p:ph type="sldNum" sz="quarter" idx="10"/>
          </p:nvPr>
        </p:nvSpPr>
        <p:spPr/>
        <p:txBody>
          <a:bodyPr/>
          <a:lstStyle/>
          <a:p>
            <a:fld id="{46C28B4C-1320-4793-A1E1-6F0BA0A046C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outerShdw blurRad="38100" dist="38100" dir="2700000" algn="tl">
                    <a:srgbClr val="000000">
                      <a:alpha val="43137"/>
                    </a:srgbClr>
                  </a:outerShdw>
                </a:effectLst>
                <a:latin typeface="Trebuchet MS" pitchFamily="34" charset="0"/>
              </a:rPr>
              <a:t>This is the separation of content from design. And this is an important part of what Web 2.0 is, and may in face be the only concrete defining trait of Web 2.0. However, CSS has been around since the 1990s, so treating it as something new isn't' entirely accurate. If you've ever heard me talk about Web 2.0 before, you know that I'm skeptical of its originality (but that's not why we're here today). Web 2.0 is known for fast exchange of lots of information, and separating content from design makes it easier to do that.</a:t>
            </a:r>
          </a:p>
        </p:txBody>
      </p:sp>
      <p:sp>
        <p:nvSpPr>
          <p:cNvPr id="4" name="Slide Number Placeholder 3"/>
          <p:cNvSpPr>
            <a:spLocks noGrp="1"/>
          </p:cNvSpPr>
          <p:nvPr>
            <p:ph type="sldNum" sz="quarter" idx="10"/>
          </p:nvPr>
        </p:nvSpPr>
        <p:spPr/>
        <p:txBody>
          <a:bodyPr/>
          <a:lstStyle/>
          <a:p>
            <a:fld id="{46C28B4C-1320-4793-A1E1-6F0BA0A046C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DE244EE9-084F-4DD7-AA29-4A4390B053E6}" type="datetimeFigureOut">
              <a:rPr lang="en-US" smtClean="0"/>
              <a:pPr/>
              <a:t>9/29/2009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32E980C3-36AD-4C26-8003-2066AEB6A62C}"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244EE9-084F-4DD7-AA29-4A4390B053E6}" type="datetimeFigureOut">
              <a:rPr lang="en-US" smtClean="0"/>
              <a:pPr/>
              <a:t>9/29/2009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980C3-36AD-4C26-8003-2066AEB6A62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244EE9-084F-4DD7-AA29-4A4390B053E6}" type="datetimeFigureOut">
              <a:rPr lang="en-US" smtClean="0"/>
              <a:pPr/>
              <a:t>9/29/2009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980C3-36AD-4C26-8003-2066AEB6A62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244EE9-084F-4DD7-AA29-4A4390B053E6}" type="datetimeFigureOut">
              <a:rPr lang="en-US" smtClean="0"/>
              <a:pPr/>
              <a:t>9/29/2009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980C3-36AD-4C26-8003-2066AEB6A62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E244EE9-084F-4DD7-AA29-4A4390B053E6}" type="datetimeFigureOut">
              <a:rPr lang="en-US" smtClean="0"/>
              <a:pPr/>
              <a:t>9/29/2009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32E980C3-36AD-4C26-8003-2066AEB6A62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E244EE9-084F-4DD7-AA29-4A4390B053E6}" type="datetimeFigureOut">
              <a:rPr lang="en-US" smtClean="0"/>
              <a:pPr/>
              <a:t>9/29/2009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980C3-36AD-4C26-8003-2066AEB6A62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E244EE9-084F-4DD7-AA29-4A4390B053E6}" type="datetimeFigureOut">
              <a:rPr lang="en-US" smtClean="0"/>
              <a:pPr/>
              <a:t>9/29/2009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E980C3-36AD-4C26-8003-2066AEB6A62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E244EE9-084F-4DD7-AA29-4A4390B053E6}" type="datetimeFigureOut">
              <a:rPr lang="en-US" smtClean="0"/>
              <a:pPr/>
              <a:t>9/29/2009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E980C3-36AD-4C26-8003-2066AEB6A62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244EE9-084F-4DD7-AA29-4A4390B053E6}" type="datetimeFigureOut">
              <a:rPr lang="en-US" smtClean="0"/>
              <a:pPr/>
              <a:t>9/29/2009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E980C3-36AD-4C26-8003-2066AEB6A62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E244EE9-084F-4DD7-AA29-4A4390B053E6}" type="datetimeFigureOut">
              <a:rPr lang="en-US" smtClean="0"/>
              <a:pPr/>
              <a:t>9/29/2009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980C3-36AD-4C26-8003-2066AEB6A62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E244EE9-084F-4DD7-AA29-4A4390B053E6}" type="datetimeFigureOut">
              <a:rPr lang="en-US" smtClean="0"/>
              <a:pPr/>
              <a:t>9/29/2009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980C3-36AD-4C26-8003-2066AEB6A62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E244EE9-084F-4DD7-AA29-4A4390B053E6}" type="datetimeFigureOut">
              <a:rPr lang="en-US" smtClean="0"/>
              <a:pPr/>
              <a:t>9/29/2009</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2E980C3-36AD-4C26-8003-2066AEB6A62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20.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4">
                <a:lumMod val="40000"/>
                <a:lumOff val="60000"/>
              </a:schemeClr>
            </a:gs>
          </a:gsLst>
          <a:lin ang="5400000" scaled="0"/>
          <a:tileRect/>
        </a:gradFill>
        <a:effectLst/>
      </p:bgPr>
    </p:bg>
    <p:spTree>
      <p:nvGrpSpPr>
        <p:cNvPr id="1" name=""/>
        <p:cNvGrpSpPr/>
        <p:nvPr/>
      </p:nvGrpSpPr>
      <p:grpSpPr>
        <a:xfrm>
          <a:off x="0" y="0"/>
          <a:ext cx="0" cy="0"/>
          <a:chOff x="0" y="0"/>
          <a:chExt cx="0" cy="0"/>
        </a:xfrm>
      </p:grpSpPr>
      <p:sp>
        <p:nvSpPr>
          <p:cNvPr id="3" name="Title 1"/>
          <p:cNvSpPr txBox="1">
            <a:spLocks/>
          </p:cNvSpPr>
          <p:nvPr/>
        </p:nvSpPr>
        <p:spPr>
          <a:xfrm>
            <a:off x="439615" y="4953000"/>
            <a:ext cx="8264770" cy="1600200"/>
          </a:xfrm>
          <a:prstGeom prst="rect">
            <a:avLst/>
          </a:prstGeom>
          <a:effectLst>
            <a:outerShdw blurRad="50800" dist="38100" dir="2700000" algn="tl" rotWithShape="0">
              <a:prstClr val="black">
                <a:alpha val="40000"/>
              </a:prstClr>
            </a:outerShdw>
          </a:effectLst>
          <a:scene3d>
            <a:camera prst="orthographicFront"/>
            <a:lightRig rig="soft" dir="t">
              <a:rot lat="0" lon="0" rev="17220000"/>
            </a:lightRig>
          </a:scene3d>
          <a:sp3d/>
        </p:spPr>
        <p:txBody>
          <a:bodyPr vert="horz" anchor="ctr">
            <a:normAutofit/>
            <a:scene3d>
              <a:camera prst="orthographicFront"/>
              <a:lightRig rig="soft" dir="t">
                <a:rot lat="0" lon="0" rev="1722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w="6350">
                  <a:noFill/>
                </a:ln>
                <a:solidFill>
                  <a:schemeClr val="tx1"/>
                </a:solidFill>
                <a:effectLst>
                  <a:outerShdw blurRad="38100" dist="38100" dir="2700000" algn="tl">
                    <a:srgbClr val="000000">
                      <a:alpha val="43137"/>
                    </a:srgbClr>
                  </a:outerShdw>
                </a:effectLst>
                <a:uLnTx/>
                <a:uFillTx/>
                <a:latin typeface="Trebuchet MS" pitchFamily="34" charset="0"/>
                <a:ea typeface="+mj-ea"/>
                <a:cs typeface="+mj-cs"/>
              </a:rPr>
              <a:t>Karen </a:t>
            </a:r>
            <a:r>
              <a:rPr kumimoji="0" lang="en-US" sz="3200" b="1" i="0" u="none" strike="noStrike" kern="1200" cap="none" spc="0" normalizeH="0" baseline="0" noProof="0" dirty="0" err="1" smtClean="0">
                <a:ln w="6350">
                  <a:noFill/>
                </a:ln>
                <a:solidFill>
                  <a:schemeClr val="tx1"/>
                </a:solidFill>
                <a:effectLst>
                  <a:outerShdw blurRad="38100" dist="38100" dir="2700000" algn="tl">
                    <a:srgbClr val="000000">
                      <a:alpha val="43137"/>
                    </a:srgbClr>
                  </a:outerShdw>
                </a:effectLst>
                <a:uLnTx/>
                <a:uFillTx/>
                <a:latin typeface="Trebuchet MS" pitchFamily="34" charset="0"/>
                <a:ea typeface="+mj-ea"/>
                <a:cs typeface="+mj-cs"/>
              </a:rPr>
              <a:t>Niemla</a:t>
            </a:r>
            <a:r>
              <a:rPr kumimoji="0" lang="en-US" sz="3200" b="1" i="0" u="none" strike="noStrike" kern="1200" cap="none" spc="0" normalizeH="0" baseline="0" noProof="0" dirty="0" smtClean="0">
                <a:ln w="6350">
                  <a:noFill/>
                </a:ln>
                <a:solidFill>
                  <a:schemeClr val="tx1"/>
                </a:solidFill>
                <a:effectLst>
                  <a:outerShdw blurRad="38100" dist="38100" dir="2700000" algn="tl">
                    <a:srgbClr val="000000">
                      <a:alpha val="43137"/>
                    </a:srgbClr>
                  </a:outerShdw>
                </a:effectLst>
                <a:uLnTx/>
                <a:uFillTx/>
                <a:latin typeface="Trebuchet MS" pitchFamily="34" charset="0"/>
                <a:ea typeface="+mj-ea"/>
                <a:cs typeface="+mj-cs"/>
              </a:rPr>
              <a:t/>
            </a:r>
            <a:br>
              <a:rPr kumimoji="0" lang="en-US" sz="3200" b="1" i="0" u="none" strike="noStrike" kern="1200" cap="none" spc="0" normalizeH="0" baseline="0" noProof="0" dirty="0" smtClean="0">
                <a:ln w="6350">
                  <a:noFill/>
                </a:ln>
                <a:solidFill>
                  <a:schemeClr val="tx1"/>
                </a:solidFill>
                <a:effectLst>
                  <a:outerShdw blurRad="38100" dist="38100" dir="2700000" algn="tl">
                    <a:srgbClr val="000000">
                      <a:alpha val="43137"/>
                    </a:srgbClr>
                  </a:outerShdw>
                </a:effectLst>
                <a:uLnTx/>
                <a:uFillTx/>
                <a:latin typeface="Trebuchet MS" pitchFamily="34" charset="0"/>
                <a:ea typeface="+mj-ea"/>
                <a:cs typeface="+mj-cs"/>
              </a:rPr>
            </a:br>
            <a:r>
              <a:rPr kumimoji="0" lang="en-US" sz="3200" b="1" i="0" u="none" strike="noStrike" kern="1200" cap="none" spc="0" normalizeH="0" baseline="0" noProof="0" dirty="0" smtClean="0">
                <a:ln w="6350">
                  <a:noFill/>
                </a:ln>
                <a:solidFill>
                  <a:schemeClr val="tx1"/>
                </a:solidFill>
                <a:effectLst>
                  <a:outerShdw blurRad="38100" dist="38100" dir="2700000" algn="tl">
                    <a:srgbClr val="000000">
                      <a:alpha val="43137"/>
                    </a:srgbClr>
                  </a:outerShdw>
                </a:effectLst>
                <a:uLnTx/>
                <a:uFillTx/>
                <a:latin typeface="Trebuchet MS" pitchFamily="34" charset="0"/>
                <a:ea typeface="+mj-ea"/>
                <a:cs typeface="+mj-cs"/>
              </a:rPr>
              <a:t>ULM Library</a:t>
            </a:r>
            <a:endParaRPr kumimoji="0" lang="en-US" sz="3200" b="1" i="0" u="none" strike="noStrike" kern="1200" cap="none" spc="0" normalizeH="0" baseline="0" noProof="0" dirty="0">
              <a:ln w="6350">
                <a:noFill/>
              </a:ln>
              <a:solidFill>
                <a:schemeClr val="tx1"/>
              </a:solidFill>
              <a:effectLst>
                <a:outerShdw blurRad="38100" dist="38100" dir="2700000" algn="tl">
                  <a:srgbClr val="000000">
                    <a:alpha val="43137"/>
                  </a:srgbClr>
                </a:outerShdw>
              </a:effectLst>
              <a:uLnTx/>
              <a:uFillTx/>
              <a:latin typeface="Trebuchet MS" pitchFamily="34" charset="0"/>
              <a:ea typeface="+mj-ea"/>
              <a:cs typeface="+mj-cs"/>
            </a:endParaRPr>
          </a:p>
        </p:txBody>
      </p:sp>
      <p:sp>
        <p:nvSpPr>
          <p:cNvPr id="4" name="Title 1"/>
          <p:cNvSpPr txBox="1">
            <a:spLocks/>
          </p:cNvSpPr>
          <p:nvPr/>
        </p:nvSpPr>
        <p:spPr>
          <a:xfrm>
            <a:off x="1676400" y="304800"/>
            <a:ext cx="5791200" cy="1600200"/>
          </a:xfrm>
          <a:prstGeom prst="rect">
            <a:avLst/>
          </a:prstGeom>
          <a:effectLst>
            <a:outerShdw blurRad="50800" dist="38100" dir="2700000" algn="tl" rotWithShape="0">
              <a:prstClr val="black">
                <a:alpha val="40000"/>
              </a:prstClr>
            </a:outerShdw>
          </a:effectLst>
          <a:scene3d>
            <a:camera prst="orthographicFront"/>
            <a:lightRig rig="soft" dir="t">
              <a:rot lat="0" lon="0" rev="17220000"/>
            </a:lightRig>
          </a:scene3d>
          <a:sp3d/>
        </p:spPr>
        <p:txBody>
          <a:bodyPr vert="horz" lIns="45720" tIns="0" rIns="45720" bIns="0" anchor="b">
            <a:normAutofit/>
            <a:scene3d>
              <a:camera prst="orthographicFront"/>
              <a:lightRig rig="soft" dir="t">
                <a:rot lat="0" lon="0" rev="1722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cap="all" dirty="0" smtClean="0">
                <a:ln w="6350">
                  <a:noFill/>
                </a:ln>
                <a:effectLst>
                  <a:outerShdw blurRad="38100" dist="38100" dir="2700000" algn="tl">
                    <a:srgbClr val="000000">
                      <a:alpha val="43137"/>
                    </a:srgbClr>
                  </a:outerShdw>
                </a:effectLst>
                <a:latin typeface="Trebuchet MS" pitchFamily="34" charset="0"/>
                <a:ea typeface="+mj-ea"/>
                <a:cs typeface="+mj-cs"/>
              </a:rPr>
              <a:t>House of Cascading Style</a:t>
            </a:r>
            <a:endParaRPr kumimoji="0" lang="en-US" sz="4800" b="1" i="0" u="none" strike="noStrike" kern="1200" cap="all" spc="0" normalizeH="0" baseline="0" noProof="0" dirty="0">
              <a:ln w="6350">
                <a:noFill/>
              </a:ln>
              <a:solidFill>
                <a:schemeClr val="tx1"/>
              </a:solidFill>
              <a:effectLst>
                <a:outerShdw blurRad="38100" dist="38100" dir="2700000" algn="tl">
                  <a:srgbClr val="000000">
                    <a:alpha val="43137"/>
                  </a:srgbClr>
                </a:outerShdw>
              </a:effectLst>
              <a:uLnTx/>
              <a:uFillTx/>
              <a:latin typeface="Trebuchet MS" pitchFamily="34" charset="0"/>
              <a:ea typeface="+mj-ea"/>
              <a:cs typeface="+mj-cs"/>
            </a:endParaRPr>
          </a:p>
        </p:txBody>
      </p:sp>
      <p:pic>
        <p:nvPicPr>
          <p:cNvPr id="7" name="Picture 6" descr="csss.png"/>
          <p:cNvPicPr>
            <a:picLocks noChangeAspect="1"/>
          </p:cNvPicPr>
          <p:nvPr/>
        </p:nvPicPr>
        <p:blipFill>
          <a:blip r:embed="rId3" cstate="print"/>
          <a:stretch>
            <a:fillRect/>
          </a:stretch>
        </p:blipFill>
        <p:spPr>
          <a:xfrm>
            <a:off x="3733800" y="2743200"/>
            <a:ext cx="1676400" cy="1831145"/>
          </a:xfrm>
          <a:prstGeom prst="rect">
            <a:avLst/>
          </a:prstGeom>
          <a:effectLst>
            <a:innerShdw blurRad="406400">
              <a:schemeClr val="bg1"/>
            </a:inn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4">
                <a:lumMod val="40000"/>
                <a:lumOff val="60000"/>
              </a:schemeClr>
            </a:gs>
          </a:gsLst>
          <a:lin ang="5400000" scaled="0"/>
          <a:tileRect/>
        </a:gradFill>
        <a:effectLst/>
      </p:bgPr>
    </p:bg>
    <p:spTree>
      <p:nvGrpSpPr>
        <p:cNvPr id="1" name=""/>
        <p:cNvGrpSpPr/>
        <p:nvPr/>
      </p:nvGrpSpPr>
      <p:grpSpPr>
        <a:xfrm>
          <a:off x="0" y="0"/>
          <a:ext cx="0" cy="0"/>
          <a:chOff x="0" y="0"/>
          <a:chExt cx="0" cy="0"/>
        </a:xfrm>
      </p:grpSpPr>
      <p:pic>
        <p:nvPicPr>
          <p:cNvPr id="1026" name="Picture 2" descr="C:\Documents and Settings\Administrator\Desktop\css-kn\ghost.PNG"/>
          <p:cNvPicPr>
            <a:picLocks noChangeAspect="1" noChangeArrowheads="1"/>
          </p:cNvPicPr>
          <p:nvPr/>
        </p:nvPicPr>
        <p:blipFill>
          <a:blip r:embed="rId3" cstate="print"/>
          <a:srcRect/>
          <a:stretch>
            <a:fillRect/>
          </a:stretch>
        </p:blipFill>
        <p:spPr bwMode="auto">
          <a:xfrm>
            <a:off x="2362200" y="152400"/>
            <a:ext cx="4419600" cy="647858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4">
                <a:lumMod val="40000"/>
                <a:lumOff val="60000"/>
              </a:schemeClr>
            </a:gs>
          </a:gsLst>
          <a:lin ang="5400000" scaled="0"/>
          <a:tileRect/>
        </a:gradFill>
        <a:effectLst/>
      </p:bgPr>
    </p:bg>
    <p:spTree>
      <p:nvGrpSpPr>
        <p:cNvPr id="1" name=""/>
        <p:cNvGrpSpPr/>
        <p:nvPr/>
      </p:nvGrpSpPr>
      <p:grpSpPr>
        <a:xfrm>
          <a:off x="0" y="0"/>
          <a:ext cx="0" cy="0"/>
          <a:chOff x="0" y="0"/>
          <a:chExt cx="0" cy="0"/>
        </a:xfrm>
      </p:grpSpPr>
      <p:pic>
        <p:nvPicPr>
          <p:cNvPr id="3" name="Picture 2" descr="catalog1.PNG"/>
          <p:cNvPicPr>
            <a:picLocks noChangeAspect="1"/>
          </p:cNvPicPr>
          <p:nvPr/>
        </p:nvPicPr>
        <p:blipFill>
          <a:blip r:embed="rId3" cstate="print"/>
          <a:stretch>
            <a:fillRect/>
          </a:stretch>
        </p:blipFill>
        <p:spPr>
          <a:xfrm>
            <a:off x="1143000" y="228600"/>
            <a:ext cx="6905625" cy="641236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4">
                <a:lumMod val="40000"/>
                <a:lumOff val="60000"/>
              </a:schemeClr>
            </a:gs>
          </a:gsLst>
          <a:lin ang="5400000" scaled="0"/>
          <a:tileRect/>
        </a:gradFill>
        <a:effectLst/>
      </p:bgPr>
    </p:bg>
    <p:spTree>
      <p:nvGrpSpPr>
        <p:cNvPr id="1" name=""/>
        <p:cNvGrpSpPr/>
        <p:nvPr/>
      </p:nvGrpSpPr>
      <p:grpSpPr>
        <a:xfrm>
          <a:off x="0" y="0"/>
          <a:ext cx="0" cy="0"/>
          <a:chOff x="0" y="0"/>
          <a:chExt cx="0" cy="0"/>
        </a:xfrm>
      </p:grpSpPr>
      <p:pic>
        <p:nvPicPr>
          <p:cNvPr id="4" name="Picture 3" descr="instdemo.png"/>
          <p:cNvPicPr>
            <a:picLocks noChangeAspect="1"/>
          </p:cNvPicPr>
          <p:nvPr/>
        </p:nvPicPr>
        <p:blipFill>
          <a:blip r:embed="rId3" cstate="print"/>
          <a:stretch>
            <a:fillRect/>
          </a:stretch>
        </p:blipFill>
        <p:spPr>
          <a:xfrm>
            <a:off x="-76200" y="228600"/>
            <a:ext cx="9296400" cy="637928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4">
                <a:lumMod val="40000"/>
                <a:lumOff val="60000"/>
              </a:schemeClr>
            </a:gs>
          </a:gsLst>
          <a:lin ang="5400000" scaled="0"/>
          <a:tileRect/>
        </a:gradFill>
        <a:effectLst/>
      </p:bgPr>
    </p:bg>
    <p:spTree>
      <p:nvGrpSpPr>
        <p:cNvPr id="1" name=""/>
        <p:cNvGrpSpPr/>
        <p:nvPr/>
      </p:nvGrpSpPr>
      <p:grpSpPr>
        <a:xfrm>
          <a:off x="0" y="0"/>
          <a:ext cx="0" cy="0"/>
          <a:chOff x="0" y="0"/>
          <a:chExt cx="0" cy="0"/>
        </a:xfrm>
      </p:grpSpPr>
      <p:pic>
        <p:nvPicPr>
          <p:cNvPr id="3" name="Picture 2" descr="instdemo-source.png"/>
          <p:cNvPicPr>
            <a:picLocks noChangeAspect="1"/>
          </p:cNvPicPr>
          <p:nvPr/>
        </p:nvPicPr>
        <p:blipFill>
          <a:blip r:embed="rId3" cstate="print"/>
          <a:stretch>
            <a:fillRect/>
          </a:stretch>
        </p:blipFill>
        <p:spPr>
          <a:xfrm>
            <a:off x="-33230" y="533401"/>
            <a:ext cx="9786830" cy="55626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4">
                <a:lumMod val="40000"/>
                <a:lumOff val="60000"/>
              </a:schemeClr>
            </a:gs>
          </a:gsLst>
          <a:lin ang="5400000" scaled="0"/>
          <a:tileRect/>
        </a:gradFill>
        <a:effectLst/>
      </p:bgPr>
    </p:bg>
    <p:spTree>
      <p:nvGrpSpPr>
        <p:cNvPr id="1" name=""/>
        <p:cNvGrpSpPr/>
        <p:nvPr/>
      </p:nvGrpSpPr>
      <p:grpSpPr>
        <a:xfrm>
          <a:off x="0" y="0"/>
          <a:ext cx="0" cy="0"/>
          <a:chOff x="0" y="0"/>
          <a:chExt cx="0" cy="0"/>
        </a:xfrm>
      </p:grpSpPr>
      <p:pic>
        <p:nvPicPr>
          <p:cNvPr id="4" name="Picture 3" descr="texty1.PNG"/>
          <p:cNvPicPr>
            <a:picLocks noChangeAspect="1"/>
          </p:cNvPicPr>
          <p:nvPr/>
        </p:nvPicPr>
        <p:blipFill>
          <a:blip r:embed="rId3" cstate="print"/>
          <a:stretch>
            <a:fillRect/>
          </a:stretch>
        </p:blipFill>
        <p:spPr>
          <a:xfrm>
            <a:off x="134537" y="304800"/>
            <a:ext cx="8857063" cy="625792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4">
                <a:lumMod val="40000"/>
                <a:lumOff val="60000"/>
              </a:schemeClr>
            </a:gs>
          </a:gsLst>
          <a:lin ang="5400000" scaled="0"/>
          <a:tileRect/>
        </a:gradFill>
        <a:effectLst/>
      </p:bgPr>
    </p:bg>
    <p:spTree>
      <p:nvGrpSpPr>
        <p:cNvPr id="1" name=""/>
        <p:cNvGrpSpPr/>
        <p:nvPr/>
      </p:nvGrpSpPr>
      <p:grpSpPr>
        <a:xfrm>
          <a:off x="0" y="0"/>
          <a:ext cx="0" cy="0"/>
          <a:chOff x="0" y="0"/>
          <a:chExt cx="0" cy="0"/>
        </a:xfrm>
      </p:grpSpPr>
      <p:pic>
        <p:nvPicPr>
          <p:cNvPr id="3" name="Picture 2" descr="notepad++.png"/>
          <p:cNvPicPr>
            <a:picLocks noChangeAspect="1"/>
          </p:cNvPicPr>
          <p:nvPr/>
        </p:nvPicPr>
        <p:blipFill>
          <a:blip r:embed="rId3" cstate="print"/>
          <a:stretch>
            <a:fillRect/>
          </a:stretch>
        </p:blipFill>
        <p:spPr>
          <a:xfrm>
            <a:off x="670968" y="194811"/>
            <a:ext cx="7802064" cy="646837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4">
                <a:lumMod val="40000"/>
                <a:lumOff val="60000"/>
              </a:schemeClr>
            </a:gs>
          </a:gsLst>
          <a:lin ang="5400000" scaled="0"/>
          <a:tileRect/>
        </a:gradFill>
        <a:effectLst/>
      </p:bgPr>
    </p:bg>
    <p:spTree>
      <p:nvGrpSpPr>
        <p:cNvPr id="1" name=""/>
        <p:cNvGrpSpPr/>
        <p:nvPr/>
      </p:nvGrpSpPr>
      <p:grpSpPr>
        <a:xfrm>
          <a:off x="0" y="0"/>
          <a:ext cx="0" cy="0"/>
          <a:chOff x="0" y="0"/>
          <a:chExt cx="0" cy="0"/>
        </a:xfrm>
      </p:grpSpPr>
      <p:sp>
        <p:nvSpPr>
          <p:cNvPr id="2" name="TextBox 1"/>
          <p:cNvSpPr txBox="1"/>
          <p:nvPr/>
        </p:nvSpPr>
        <p:spPr>
          <a:xfrm>
            <a:off x="228600" y="2967335"/>
            <a:ext cx="8686800" cy="923330"/>
          </a:xfrm>
          <a:prstGeom prst="rect">
            <a:avLst/>
          </a:prstGeom>
          <a:noFill/>
        </p:spPr>
        <p:txBody>
          <a:bodyPr wrap="square" rtlCol="0">
            <a:spAutoFit/>
          </a:bodyPr>
          <a:lstStyle/>
          <a:p>
            <a:pPr algn="ctr"/>
            <a:r>
              <a:rPr lang="en-US" sz="5400" dirty="0" smtClean="0">
                <a:effectLst>
                  <a:outerShdw blurRad="38100" dist="38100" dir="2700000" algn="tl">
                    <a:srgbClr val="000000">
                      <a:alpha val="43137"/>
                    </a:srgbClr>
                  </a:outerShdw>
                </a:effectLst>
                <a:latin typeface="Trebuchet MS" pitchFamily="34" charset="0"/>
              </a:rPr>
              <a:t>(whoa </a:t>
            </a:r>
            <a:r>
              <a:rPr lang="en-US" sz="5400" dirty="0" err="1" smtClean="0">
                <a:effectLst>
                  <a:outerShdw blurRad="38100" dist="38100" dir="2700000" algn="tl">
                    <a:srgbClr val="000000">
                      <a:alpha val="43137"/>
                    </a:srgbClr>
                  </a:outerShdw>
                </a:effectLst>
                <a:latin typeface="Trebuchet MS" pitchFamily="34" charset="0"/>
              </a:rPr>
              <a:t>whoa</a:t>
            </a:r>
            <a:r>
              <a:rPr lang="en-US" sz="5400" dirty="0" smtClean="0">
                <a:effectLst>
                  <a:outerShdw blurRad="38100" dist="38100" dir="2700000" algn="tl">
                    <a:srgbClr val="000000">
                      <a:alpha val="43137"/>
                    </a:srgbClr>
                  </a:outerShdw>
                </a:effectLst>
                <a:latin typeface="Trebuchet MS" pitchFamily="34" charset="0"/>
              </a:rPr>
              <a:t> </a:t>
            </a:r>
            <a:r>
              <a:rPr lang="en-US" sz="5400" dirty="0" err="1" smtClean="0">
                <a:effectLst>
                  <a:outerShdw blurRad="38100" dist="38100" dir="2700000" algn="tl">
                    <a:srgbClr val="000000">
                      <a:alpha val="43137"/>
                    </a:srgbClr>
                  </a:outerShdw>
                </a:effectLst>
                <a:latin typeface="Trebuchet MS" pitchFamily="34" charset="0"/>
              </a:rPr>
              <a:t>whoa</a:t>
            </a:r>
            <a:r>
              <a:rPr lang="en-US" sz="5400" dirty="0" smtClean="0">
                <a:effectLst>
                  <a:outerShdw blurRad="38100" dist="38100" dir="2700000" algn="tl">
                    <a:srgbClr val="000000">
                      <a:alpha val="43137"/>
                    </a:srgbClr>
                  </a:outerShdw>
                </a:effectLst>
                <a:latin typeface="Trebuchet MS" pitchFamily="34" charset="0"/>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4">
                <a:lumMod val="40000"/>
                <a:lumOff val="60000"/>
              </a:schemeClr>
            </a:gs>
          </a:gsLst>
          <a:lin ang="5400000" scaled="0"/>
          <a:tileRect/>
        </a:gradFill>
        <a:effectLst/>
      </p:bgPr>
    </p:bg>
    <p:spTree>
      <p:nvGrpSpPr>
        <p:cNvPr id="1" name=""/>
        <p:cNvGrpSpPr/>
        <p:nvPr/>
      </p:nvGrpSpPr>
      <p:grpSpPr>
        <a:xfrm>
          <a:off x="0" y="0"/>
          <a:ext cx="0" cy="0"/>
          <a:chOff x="0" y="0"/>
          <a:chExt cx="0" cy="0"/>
        </a:xfrm>
      </p:grpSpPr>
      <p:sp>
        <p:nvSpPr>
          <p:cNvPr id="2" name="TextBox 1"/>
          <p:cNvSpPr txBox="1"/>
          <p:nvPr/>
        </p:nvSpPr>
        <p:spPr>
          <a:xfrm>
            <a:off x="228600" y="2967335"/>
            <a:ext cx="8686800" cy="923330"/>
          </a:xfrm>
          <a:prstGeom prst="rect">
            <a:avLst/>
          </a:prstGeom>
          <a:noFill/>
        </p:spPr>
        <p:txBody>
          <a:bodyPr wrap="square" rtlCol="0">
            <a:spAutoFit/>
          </a:bodyPr>
          <a:lstStyle/>
          <a:p>
            <a:pPr algn="ctr"/>
            <a:r>
              <a:rPr lang="en-US" sz="5400" dirty="0" smtClean="0">
                <a:effectLst>
                  <a:outerShdw blurRad="38100" dist="38100" dir="2700000" algn="tl">
                    <a:srgbClr val="000000">
                      <a:alpha val="43137"/>
                    </a:srgbClr>
                  </a:outerShdw>
                </a:effectLst>
                <a:latin typeface="Trebuchet MS" pitchFamily="34" charset="0"/>
              </a:rPr>
              <a:t>Why?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4">
                <a:lumMod val="40000"/>
                <a:lumOff val="60000"/>
              </a:schemeClr>
            </a:gs>
          </a:gsLst>
          <a:lin ang="5400000" scaled="0"/>
          <a:tileRect/>
        </a:gradFill>
        <a:effectLst/>
      </p:bgPr>
    </p:bg>
    <p:spTree>
      <p:nvGrpSpPr>
        <p:cNvPr id="1" name=""/>
        <p:cNvGrpSpPr/>
        <p:nvPr/>
      </p:nvGrpSpPr>
      <p:grpSpPr>
        <a:xfrm>
          <a:off x="0" y="0"/>
          <a:ext cx="0" cy="0"/>
          <a:chOff x="0" y="0"/>
          <a:chExt cx="0" cy="0"/>
        </a:xfrm>
      </p:grpSpPr>
      <p:sp>
        <p:nvSpPr>
          <p:cNvPr id="2" name="TextBox 1"/>
          <p:cNvSpPr txBox="1"/>
          <p:nvPr/>
        </p:nvSpPr>
        <p:spPr>
          <a:xfrm>
            <a:off x="228600" y="1219200"/>
            <a:ext cx="8686800" cy="830997"/>
          </a:xfrm>
          <a:prstGeom prst="rect">
            <a:avLst/>
          </a:prstGeom>
          <a:noFill/>
        </p:spPr>
        <p:txBody>
          <a:bodyPr wrap="square" rtlCol="0">
            <a:spAutoFit/>
          </a:bodyPr>
          <a:lstStyle/>
          <a:p>
            <a:pPr algn="ctr"/>
            <a:r>
              <a:rPr lang="en-US" sz="4800" dirty="0" smtClean="0">
                <a:effectLst>
                  <a:outerShdw blurRad="38100" dist="38100" dir="2700000" algn="tl">
                    <a:srgbClr val="000000">
                      <a:alpha val="43137"/>
                    </a:srgbClr>
                  </a:outerShdw>
                </a:effectLst>
                <a:latin typeface="Trebuchet MS" pitchFamily="34" charset="0"/>
              </a:rPr>
              <a:t>It’s High School all over again.</a:t>
            </a:r>
          </a:p>
        </p:txBody>
      </p:sp>
      <p:pic>
        <p:nvPicPr>
          <p:cNvPr id="3" name="Picture 2" descr="MKT-gr-northwestern.jpg"/>
          <p:cNvPicPr>
            <a:picLocks noChangeAspect="1"/>
          </p:cNvPicPr>
          <p:nvPr/>
        </p:nvPicPr>
        <p:blipFill>
          <a:blip r:embed="rId3" cstate="print"/>
          <a:stretch>
            <a:fillRect/>
          </a:stretch>
        </p:blipFill>
        <p:spPr>
          <a:xfrm>
            <a:off x="2201826" y="2819400"/>
            <a:ext cx="4740349" cy="2717800"/>
          </a:xfrm>
          <a:prstGeom prst="rect">
            <a:avLst/>
          </a:prstGeom>
          <a:effectLst>
            <a:outerShdw blurRad="5080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4">
                <a:lumMod val="40000"/>
                <a:lumOff val="60000"/>
              </a:schemeClr>
            </a:gs>
          </a:gsLst>
          <a:lin ang="5400000" scaled="0"/>
          <a:tileRect/>
        </a:gradFill>
        <a:effectLst/>
      </p:bgPr>
    </p:bg>
    <p:spTree>
      <p:nvGrpSpPr>
        <p:cNvPr id="1" name=""/>
        <p:cNvGrpSpPr/>
        <p:nvPr/>
      </p:nvGrpSpPr>
      <p:grpSpPr>
        <a:xfrm>
          <a:off x="0" y="0"/>
          <a:ext cx="0" cy="0"/>
          <a:chOff x="0" y="0"/>
          <a:chExt cx="0" cy="0"/>
        </a:xfrm>
      </p:grpSpPr>
      <p:pic>
        <p:nvPicPr>
          <p:cNvPr id="4" name="Picture 3" descr="unirelat.png"/>
          <p:cNvPicPr>
            <a:picLocks noChangeAspect="1"/>
          </p:cNvPicPr>
          <p:nvPr/>
        </p:nvPicPr>
        <p:blipFill>
          <a:blip r:embed="rId3" cstate="print"/>
          <a:stretch>
            <a:fillRect/>
          </a:stretch>
        </p:blipFill>
        <p:spPr>
          <a:xfrm>
            <a:off x="152400" y="257175"/>
            <a:ext cx="8877809" cy="637222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4">
                <a:lumMod val="40000"/>
                <a:lumOff val="60000"/>
              </a:schemeClr>
            </a:gs>
          </a:gsLst>
          <a:lin ang="5400000" scaled="0"/>
          <a:tileRect/>
        </a:gradFill>
        <a:effectLst/>
      </p:bgPr>
    </p:bg>
    <p:spTree>
      <p:nvGrpSpPr>
        <p:cNvPr id="1" name=""/>
        <p:cNvGrpSpPr/>
        <p:nvPr/>
      </p:nvGrpSpPr>
      <p:grpSpPr>
        <a:xfrm>
          <a:off x="0" y="0"/>
          <a:ext cx="0" cy="0"/>
          <a:chOff x="0" y="0"/>
          <a:chExt cx="0" cy="0"/>
        </a:xfrm>
      </p:grpSpPr>
      <p:sp>
        <p:nvSpPr>
          <p:cNvPr id="2" name="TextBox 1"/>
          <p:cNvSpPr txBox="1"/>
          <p:nvPr/>
        </p:nvSpPr>
        <p:spPr>
          <a:xfrm>
            <a:off x="419100" y="2209800"/>
            <a:ext cx="8305800" cy="2585323"/>
          </a:xfrm>
          <a:prstGeom prst="rect">
            <a:avLst/>
          </a:prstGeom>
          <a:noFill/>
        </p:spPr>
        <p:txBody>
          <a:bodyPr wrap="square" rtlCol="0">
            <a:spAutoFit/>
          </a:bodyPr>
          <a:lstStyle/>
          <a:p>
            <a:r>
              <a:rPr lang="en-US" sz="5400" dirty="0" smtClean="0">
                <a:effectLst>
                  <a:outerShdw blurRad="38100" dist="38100" dir="2700000" algn="tl">
                    <a:srgbClr val="000000">
                      <a:alpha val="43137"/>
                    </a:srgbClr>
                  </a:outerShdw>
                </a:effectLst>
                <a:latin typeface="Trebuchet MS" pitchFamily="34" charset="0"/>
              </a:rPr>
              <a:t>•What are they?</a:t>
            </a:r>
          </a:p>
          <a:p>
            <a:r>
              <a:rPr lang="en-US" sz="5400" dirty="0" smtClean="0">
                <a:effectLst>
                  <a:outerShdw blurRad="38100" dist="38100" dir="2700000" algn="tl">
                    <a:srgbClr val="000000">
                      <a:alpha val="43137"/>
                    </a:srgbClr>
                  </a:outerShdw>
                </a:effectLst>
                <a:latin typeface="Trebuchet MS" pitchFamily="34" charset="0"/>
              </a:rPr>
              <a:t>•Why care about them?</a:t>
            </a:r>
          </a:p>
          <a:p>
            <a:r>
              <a:rPr lang="en-US" sz="5400" dirty="0" smtClean="0">
                <a:effectLst>
                  <a:outerShdw blurRad="38100" dist="38100" dir="2700000" algn="tl">
                    <a:srgbClr val="000000">
                      <a:alpha val="43137"/>
                    </a:srgbClr>
                  </a:outerShdw>
                </a:effectLst>
                <a:latin typeface="Trebuchet MS" pitchFamily="34" charset="0"/>
              </a:rPr>
              <a:t>•How to control them?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4">
                <a:lumMod val="40000"/>
                <a:lumOff val="60000"/>
              </a:schemeClr>
            </a:gs>
          </a:gsLst>
          <a:lin ang="5400000" scaled="0"/>
          <a:tileRect/>
        </a:gradFill>
        <a:effectLst/>
      </p:bgPr>
    </p:bg>
    <p:spTree>
      <p:nvGrpSpPr>
        <p:cNvPr id="1" name=""/>
        <p:cNvGrpSpPr/>
        <p:nvPr/>
      </p:nvGrpSpPr>
      <p:grpSpPr>
        <a:xfrm>
          <a:off x="0" y="0"/>
          <a:ext cx="0" cy="0"/>
          <a:chOff x="0" y="0"/>
          <a:chExt cx="0" cy="0"/>
        </a:xfrm>
      </p:grpSpPr>
      <p:pic>
        <p:nvPicPr>
          <p:cNvPr id="3" name="Picture 2" descr="ncl-faith.png"/>
          <p:cNvPicPr>
            <a:picLocks noChangeAspect="1"/>
          </p:cNvPicPr>
          <p:nvPr/>
        </p:nvPicPr>
        <p:blipFill>
          <a:blip r:embed="rId3" cstate="print"/>
          <a:stretch>
            <a:fillRect/>
          </a:stretch>
        </p:blipFill>
        <p:spPr>
          <a:xfrm>
            <a:off x="76200" y="381000"/>
            <a:ext cx="8905875" cy="61341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4">
                <a:lumMod val="40000"/>
                <a:lumOff val="60000"/>
              </a:schemeClr>
            </a:gs>
          </a:gsLst>
          <a:lin ang="5400000" scaled="0"/>
          <a:tileRect/>
        </a:gradFill>
        <a:effectLst/>
      </p:bgPr>
    </p:bg>
    <p:spTree>
      <p:nvGrpSpPr>
        <p:cNvPr id="1" name=""/>
        <p:cNvGrpSpPr/>
        <p:nvPr/>
      </p:nvGrpSpPr>
      <p:grpSpPr>
        <a:xfrm>
          <a:off x="0" y="0"/>
          <a:ext cx="0" cy="0"/>
          <a:chOff x="0" y="0"/>
          <a:chExt cx="0" cy="0"/>
        </a:xfrm>
      </p:grpSpPr>
      <p:pic>
        <p:nvPicPr>
          <p:cNvPr id="4" name="Picture 3" descr="blogger1.png"/>
          <p:cNvPicPr>
            <a:picLocks noChangeAspect="1"/>
          </p:cNvPicPr>
          <p:nvPr/>
        </p:nvPicPr>
        <p:blipFill>
          <a:blip r:embed="rId3" cstate="print"/>
          <a:stretch>
            <a:fillRect/>
          </a:stretch>
        </p:blipFill>
        <p:spPr>
          <a:xfrm>
            <a:off x="0" y="153070"/>
            <a:ext cx="9144000" cy="6551859"/>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4">
                <a:lumMod val="40000"/>
                <a:lumOff val="60000"/>
              </a:schemeClr>
            </a:gs>
          </a:gsLst>
          <a:lin ang="5400000" scaled="0"/>
          <a:tileRect/>
        </a:gradFill>
        <a:effectLst/>
      </p:bgPr>
    </p:bg>
    <p:spTree>
      <p:nvGrpSpPr>
        <p:cNvPr id="1" name=""/>
        <p:cNvGrpSpPr/>
        <p:nvPr/>
      </p:nvGrpSpPr>
      <p:grpSpPr>
        <a:xfrm>
          <a:off x="0" y="0"/>
          <a:ext cx="0" cy="0"/>
          <a:chOff x="0" y="0"/>
          <a:chExt cx="0" cy="0"/>
        </a:xfrm>
      </p:grpSpPr>
      <p:pic>
        <p:nvPicPr>
          <p:cNvPr id="3" name="Picture 2" descr="homey1.png"/>
          <p:cNvPicPr>
            <a:picLocks noChangeAspect="1"/>
          </p:cNvPicPr>
          <p:nvPr/>
        </p:nvPicPr>
        <p:blipFill>
          <a:blip r:embed="rId3" cstate="print"/>
          <a:stretch>
            <a:fillRect/>
          </a:stretch>
        </p:blipFill>
        <p:spPr>
          <a:xfrm>
            <a:off x="0" y="204815"/>
            <a:ext cx="9144000" cy="644837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4">
                <a:lumMod val="40000"/>
                <a:lumOff val="60000"/>
              </a:schemeClr>
            </a:gs>
          </a:gsLst>
          <a:lin ang="5400000" scaled="0"/>
          <a:tileRect/>
        </a:gradFill>
        <a:effectLst/>
      </p:bgPr>
    </p:bg>
    <p:spTree>
      <p:nvGrpSpPr>
        <p:cNvPr id="1" name=""/>
        <p:cNvGrpSpPr/>
        <p:nvPr/>
      </p:nvGrpSpPr>
      <p:grpSpPr>
        <a:xfrm>
          <a:off x="0" y="0"/>
          <a:ext cx="0" cy="0"/>
          <a:chOff x="0" y="0"/>
          <a:chExt cx="0" cy="0"/>
        </a:xfrm>
      </p:grpSpPr>
      <p:pic>
        <p:nvPicPr>
          <p:cNvPr id="3" name="Picture 2" descr="homey1.png"/>
          <p:cNvPicPr>
            <a:picLocks noChangeAspect="1"/>
          </p:cNvPicPr>
          <p:nvPr/>
        </p:nvPicPr>
        <p:blipFill>
          <a:blip r:embed="rId3" cstate="print"/>
          <a:stretch>
            <a:fillRect/>
          </a:stretch>
        </p:blipFill>
        <p:spPr>
          <a:xfrm>
            <a:off x="0" y="204815"/>
            <a:ext cx="9144000" cy="6448370"/>
          </a:xfrm>
          <a:prstGeom prst="rect">
            <a:avLst/>
          </a:prstGeom>
        </p:spPr>
      </p:pic>
      <p:pic>
        <p:nvPicPr>
          <p:cNvPr id="4" name="Picture 3" descr="catalgo1.png"/>
          <p:cNvPicPr>
            <a:picLocks noChangeAspect="1"/>
          </p:cNvPicPr>
          <p:nvPr/>
        </p:nvPicPr>
        <p:blipFill>
          <a:blip r:embed="rId4" cstate="print"/>
          <a:stretch>
            <a:fillRect/>
          </a:stretch>
        </p:blipFill>
        <p:spPr>
          <a:xfrm>
            <a:off x="0" y="204815"/>
            <a:ext cx="9144000" cy="644837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4">
                <a:lumMod val="40000"/>
                <a:lumOff val="60000"/>
              </a:schemeClr>
            </a:gs>
          </a:gsLst>
          <a:lin ang="5400000" scaled="0"/>
          <a:tileRect/>
        </a:gradFill>
        <a:effectLst/>
      </p:bgPr>
    </p:bg>
    <p:spTree>
      <p:nvGrpSpPr>
        <p:cNvPr id="1" name=""/>
        <p:cNvGrpSpPr/>
        <p:nvPr/>
      </p:nvGrpSpPr>
      <p:grpSpPr>
        <a:xfrm>
          <a:off x="0" y="0"/>
          <a:ext cx="0" cy="0"/>
          <a:chOff x="0" y="0"/>
          <a:chExt cx="0" cy="0"/>
        </a:xfrm>
      </p:grpSpPr>
      <p:pic>
        <p:nvPicPr>
          <p:cNvPr id="3" name="Picture 2" descr="homey1.png"/>
          <p:cNvPicPr>
            <a:picLocks noChangeAspect="1"/>
          </p:cNvPicPr>
          <p:nvPr/>
        </p:nvPicPr>
        <p:blipFill>
          <a:blip r:embed="rId3" cstate="print"/>
          <a:stretch>
            <a:fillRect/>
          </a:stretch>
        </p:blipFill>
        <p:spPr>
          <a:xfrm>
            <a:off x="2286000" y="228600"/>
            <a:ext cx="4114800" cy="2901766"/>
          </a:xfrm>
          <a:prstGeom prst="rect">
            <a:avLst/>
          </a:prstGeom>
        </p:spPr>
      </p:pic>
      <p:pic>
        <p:nvPicPr>
          <p:cNvPr id="4" name="Picture 3" descr="catalgo1.png"/>
          <p:cNvPicPr>
            <a:picLocks noChangeAspect="1"/>
          </p:cNvPicPr>
          <p:nvPr/>
        </p:nvPicPr>
        <p:blipFill>
          <a:blip r:embed="rId4" cstate="print"/>
          <a:stretch>
            <a:fillRect/>
          </a:stretch>
        </p:blipFill>
        <p:spPr>
          <a:xfrm>
            <a:off x="4572000" y="3505200"/>
            <a:ext cx="4355890" cy="3071784"/>
          </a:xfrm>
          <a:prstGeom prst="rect">
            <a:avLst/>
          </a:prstGeom>
        </p:spPr>
      </p:pic>
      <p:pic>
        <p:nvPicPr>
          <p:cNvPr id="5" name="Picture 4" descr="blogger1.png"/>
          <p:cNvPicPr>
            <a:picLocks noChangeAspect="1"/>
          </p:cNvPicPr>
          <p:nvPr/>
        </p:nvPicPr>
        <p:blipFill>
          <a:blip r:embed="rId5" cstate="print"/>
          <a:stretch>
            <a:fillRect/>
          </a:stretch>
        </p:blipFill>
        <p:spPr>
          <a:xfrm>
            <a:off x="135559" y="3505200"/>
            <a:ext cx="4284041" cy="3069601"/>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4">
                <a:lumMod val="40000"/>
                <a:lumOff val="60000"/>
              </a:schemeClr>
            </a:gs>
          </a:gsLst>
          <a:lin ang="5400000" scaled="0"/>
          <a:tileRect/>
        </a:gradFill>
        <a:effectLst/>
      </p:bgPr>
    </p:bg>
    <p:spTree>
      <p:nvGrpSpPr>
        <p:cNvPr id="1" name=""/>
        <p:cNvGrpSpPr/>
        <p:nvPr/>
      </p:nvGrpSpPr>
      <p:grpSpPr>
        <a:xfrm>
          <a:off x="0" y="0"/>
          <a:ext cx="0" cy="0"/>
          <a:chOff x="0" y="0"/>
          <a:chExt cx="0" cy="0"/>
        </a:xfrm>
      </p:grpSpPr>
      <p:pic>
        <p:nvPicPr>
          <p:cNvPr id="6" name="Picture 5" descr="webfeat.png"/>
          <p:cNvPicPr>
            <a:picLocks noChangeAspect="1"/>
          </p:cNvPicPr>
          <p:nvPr/>
        </p:nvPicPr>
        <p:blipFill>
          <a:blip r:embed="rId3" cstate="print"/>
          <a:stretch>
            <a:fillRect/>
          </a:stretch>
        </p:blipFill>
        <p:spPr>
          <a:xfrm>
            <a:off x="171450" y="166687"/>
            <a:ext cx="8801100" cy="652462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4">
                <a:lumMod val="40000"/>
                <a:lumOff val="60000"/>
              </a:schemeClr>
            </a:gs>
          </a:gsLst>
          <a:lin ang="5400000" scaled="0"/>
          <a:tileRect/>
        </a:gradFill>
        <a:effectLst/>
      </p:bgPr>
    </p:bg>
    <p:spTree>
      <p:nvGrpSpPr>
        <p:cNvPr id="1" name=""/>
        <p:cNvGrpSpPr/>
        <p:nvPr/>
      </p:nvGrpSpPr>
      <p:grpSpPr>
        <a:xfrm>
          <a:off x="0" y="0"/>
          <a:ext cx="0" cy="0"/>
          <a:chOff x="0" y="0"/>
          <a:chExt cx="0" cy="0"/>
        </a:xfrm>
      </p:grpSpPr>
      <p:pic>
        <p:nvPicPr>
          <p:cNvPr id="3" name="Picture 2" descr="homey1.png"/>
          <p:cNvPicPr>
            <a:picLocks noChangeAspect="1"/>
          </p:cNvPicPr>
          <p:nvPr/>
        </p:nvPicPr>
        <p:blipFill>
          <a:blip r:embed="rId3" cstate="print"/>
          <a:stretch>
            <a:fillRect/>
          </a:stretch>
        </p:blipFill>
        <p:spPr>
          <a:xfrm>
            <a:off x="304800" y="228600"/>
            <a:ext cx="4114800" cy="2901766"/>
          </a:xfrm>
          <a:prstGeom prst="rect">
            <a:avLst/>
          </a:prstGeom>
        </p:spPr>
      </p:pic>
      <p:pic>
        <p:nvPicPr>
          <p:cNvPr id="4" name="Picture 3" descr="catalgo1.png"/>
          <p:cNvPicPr>
            <a:picLocks noChangeAspect="1"/>
          </p:cNvPicPr>
          <p:nvPr/>
        </p:nvPicPr>
        <p:blipFill>
          <a:blip r:embed="rId4" cstate="print"/>
          <a:stretch>
            <a:fillRect/>
          </a:stretch>
        </p:blipFill>
        <p:spPr>
          <a:xfrm>
            <a:off x="4572000" y="3505200"/>
            <a:ext cx="4355890" cy="3071784"/>
          </a:xfrm>
          <a:prstGeom prst="rect">
            <a:avLst/>
          </a:prstGeom>
        </p:spPr>
      </p:pic>
      <p:pic>
        <p:nvPicPr>
          <p:cNvPr id="5" name="Picture 4" descr="blogger1.png"/>
          <p:cNvPicPr>
            <a:picLocks noChangeAspect="1"/>
          </p:cNvPicPr>
          <p:nvPr/>
        </p:nvPicPr>
        <p:blipFill>
          <a:blip r:embed="rId5" cstate="print"/>
          <a:stretch>
            <a:fillRect/>
          </a:stretch>
        </p:blipFill>
        <p:spPr>
          <a:xfrm>
            <a:off x="135559" y="3505200"/>
            <a:ext cx="4284041" cy="3069601"/>
          </a:xfrm>
          <a:prstGeom prst="rect">
            <a:avLst/>
          </a:prstGeom>
        </p:spPr>
      </p:pic>
      <p:pic>
        <p:nvPicPr>
          <p:cNvPr id="6" name="Picture 5" descr="webfeat.png"/>
          <p:cNvPicPr>
            <a:picLocks noChangeAspect="1"/>
          </p:cNvPicPr>
          <p:nvPr/>
        </p:nvPicPr>
        <p:blipFill>
          <a:blip r:embed="rId6" cstate="print"/>
          <a:stretch>
            <a:fillRect/>
          </a:stretch>
        </p:blipFill>
        <p:spPr>
          <a:xfrm>
            <a:off x="4648200" y="228600"/>
            <a:ext cx="4076283" cy="302192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4">
                <a:lumMod val="40000"/>
                <a:lumOff val="60000"/>
              </a:schemeClr>
            </a:gs>
          </a:gsLst>
          <a:lin ang="5400000" scaled="0"/>
          <a:tileRect/>
        </a:gradFill>
        <a:effectLst/>
      </p:bgPr>
    </p:bg>
    <p:spTree>
      <p:nvGrpSpPr>
        <p:cNvPr id="1" name=""/>
        <p:cNvGrpSpPr/>
        <p:nvPr/>
      </p:nvGrpSpPr>
      <p:grpSpPr>
        <a:xfrm>
          <a:off x="0" y="0"/>
          <a:ext cx="0" cy="0"/>
          <a:chOff x="0" y="0"/>
          <a:chExt cx="0" cy="0"/>
        </a:xfrm>
      </p:grpSpPr>
      <p:sp>
        <p:nvSpPr>
          <p:cNvPr id="2" name="TextBox 1"/>
          <p:cNvSpPr txBox="1"/>
          <p:nvPr/>
        </p:nvSpPr>
        <p:spPr>
          <a:xfrm>
            <a:off x="228600" y="2967335"/>
            <a:ext cx="8686800" cy="923330"/>
          </a:xfrm>
          <a:prstGeom prst="rect">
            <a:avLst/>
          </a:prstGeom>
          <a:noFill/>
        </p:spPr>
        <p:txBody>
          <a:bodyPr wrap="square" rtlCol="0">
            <a:spAutoFit/>
          </a:bodyPr>
          <a:lstStyle/>
          <a:p>
            <a:pPr algn="ctr"/>
            <a:r>
              <a:rPr lang="en-US" sz="5400" dirty="0" smtClean="0">
                <a:effectLst>
                  <a:outerShdw blurRad="38100" dist="38100" dir="2700000" algn="tl">
                    <a:srgbClr val="000000">
                      <a:alpha val="43137"/>
                    </a:srgbClr>
                  </a:outerShdw>
                </a:effectLst>
                <a:latin typeface="Trebuchet MS" pitchFamily="34" charset="0"/>
              </a:rPr>
              <a:t>Make it your own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4">
                <a:lumMod val="40000"/>
                <a:lumOff val="60000"/>
              </a:schemeClr>
            </a:gs>
          </a:gsLst>
          <a:lin ang="5400000" scaled="0"/>
          <a:tileRect/>
        </a:gradFill>
        <a:effectLst/>
      </p:bgPr>
    </p:bg>
    <p:spTree>
      <p:nvGrpSpPr>
        <p:cNvPr id="1" name=""/>
        <p:cNvGrpSpPr/>
        <p:nvPr/>
      </p:nvGrpSpPr>
      <p:grpSpPr>
        <a:xfrm>
          <a:off x="0" y="0"/>
          <a:ext cx="0" cy="0"/>
          <a:chOff x="0" y="0"/>
          <a:chExt cx="0" cy="0"/>
        </a:xfrm>
      </p:grpSpPr>
      <p:pic>
        <p:nvPicPr>
          <p:cNvPr id="3" name="Picture 2" descr="fletcher.png"/>
          <p:cNvPicPr>
            <a:picLocks noChangeAspect="1"/>
          </p:cNvPicPr>
          <p:nvPr/>
        </p:nvPicPr>
        <p:blipFill>
          <a:blip r:embed="rId3" cstate="print"/>
          <a:stretch>
            <a:fillRect/>
          </a:stretch>
        </p:blipFill>
        <p:spPr>
          <a:xfrm>
            <a:off x="709612" y="900112"/>
            <a:ext cx="7724775" cy="5057775"/>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4">
                <a:lumMod val="40000"/>
                <a:lumOff val="60000"/>
              </a:schemeClr>
            </a:gs>
          </a:gsLst>
          <a:lin ang="5400000" scaled="0"/>
          <a:tileRect/>
        </a:gradFill>
        <a:effectLst/>
      </p:bgPr>
    </p:bg>
    <p:spTree>
      <p:nvGrpSpPr>
        <p:cNvPr id="1" name=""/>
        <p:cNvGrpSpPr/>
        <p:nvPr/>
      </p:nvGrpSpPr>
      <p:grpSpPr>
        <a:xfrm>
          <a:off x="0" y="0"/>
          <a:ext cx="0" cy="0"/>
          <a:chOff x="0" y="0"/>
          <a:chExt cx="0" cy="0"/>
        </a:xfrm>
      </p:grpSpPr>
      <p:pic>
        <p:nvPicPr>
          <p:cNvPr id="6" name="Picture 5" descr="lsu-alex.png"/>
          <p:cNvPicPr>
            <a:picLocks noChangeAspect="1"/>
          </p:cNvPicPr>
          <p:nvPr/>
        </p:nvPicPr>
        <p:blipFill>
          <a:blip r:embed="rId3" cstate="print"/>
          <a:stretch>
            <a:fillRect/>
          </a:stretch>
        </p:blipFill>
        <p:spPr>
          <a:xfrm>
            <a:off x="647700" y="842962"/>
            <a:ext cx="7848600" cy="517207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4">
                <a:lumMod val="40000"/>
                <a:lumOff val="60000"/>
              </a:schemeClr>
            </a:gs>
          </a:gsLst>
          <a:lin ang="5400000" scaled="0"/>
          <a:tileRect/>
        </a:gradFill>
        <a:effectLst/>
      </p:bgPr>
    </p:bg>
    <p:spTree>
      <p:nvGrpSpPr>
        <p:cNvPr id="1" name=""/>
        <p:cNvGrpSpPr/>
        <p:nvPr/>
      </p:nvGrpSpPr>
      <p:grpSpPr>
        <a:xfrm>
          <a:off x="0" y="0"/>
          <a:ext cx="0" cy="0"/>
          <a:chOff x="0" y="0"/>
          <a:chExt cx="0" cy="0"/>
        </a:xfrm>
      </p:grpSpPr>
      <p:sp>
        <p:nvSpPr>
          <p:cNvPr id="2" name="TextBox 1"/>
          <p:cNvSpPr txBox="1"/>
          <p:nvPr/>
        </p:nvSpPr>
        <p:spPr>
          <a:xfrm>
            <a:off x="228600" y="2967335"/>
            <a:ext cx="8686800" cy="923330"/>
          </a:xfrm>
          <a:prstGeom prst="rect">
            <a:avLst/>
          </a:prstGeom>
          <a:noFill/>
        </p:spPr>
        <p:txBody>
          <a:bodyPr wrap="square" rtlCol="0">
            <a:spAutoFit/>
          </a:bodyPr>
          <a:lstStyle/>
          <a:p>
            <a:pPr algn="ctr"/>
            <a:r>
              <a:rPr lang="en-US" sz="5400" dirty="0" smtClean="0">
                <a:effectLst>
                  <a:outerShdw blurRad="38100" dist="38100" dir="2700000" algn="tl">
                    <a:srgbClr val="000000">
                      <a:alpha val="43137"/>
                    </a:srgbClr>
                  </a:outerShdw>
                </a:effectLst>
                <a:latin typeface="Trebuchet MS" pitchFamily="34" charset="0"/>
              </a:rPr>
              <a:t>CSS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4">
                <a:lumMod val="40000"/>
                <a:lumOff val="60000"/>
              </a:schemeClr>
            </a:gs>
          </a:gsLst>
          <a:lin ang="5400000" scaled="0"/>
          <a:tileRect/>
        </a:gradFill>
        <a:effectLst/>
      </p:bgPr>
    </p:bg>
    <p:spTree>
      <p:nvGrpSpPr>
        <p:cNvPr id="1" name=""/>
        <p:cNvGrpSpPr/>
        <p:nvPr/>
      </p:nvGrpSpPr>
      <p:grpSpPr>
        <a:xfrm>
          <a:off x="0" y="0"/>
          <a:ext cx="0" cy="0"/>
          <a:chOff x="0" y="0"/>
          <a:chExt cx="0" cy="0"/>
        </a:xfrm>
      </p:grpSpPr>
      <p:pic>
        <p:nvPicPr>
          <p:cNvPr id="3" name="Picture 2" descr="ledoux.png"/>
          <p:cNvPicPr>
            <a:picLocks noChangeAspect="1"/>
          </p:cNvPicPr>
          <p:nvPr/>
        </p:nvPicPr>
        <p:blipFill>
          <a:blip r:embed="rId3" cstate="print"/>
          <a:stretch>
            <a:fillRect/>
          </a:stretch>
        </p:blipFill>
        <p:spPr>
          <a:xfrm>
            <a:off x="647700" y="842962"/>
            <a:ext cx="7848600" cy="5172075"/>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4">
                <a:lumMod val="40000"/>
                <a:lumOff val="60000"/>
              </a:schemeClr>
            </a:gs>
          </a:gsLst>
          <a:lin ang="5400000" scaled="0"/>
          <a:tileRect/>
        </a:gradFill>
        <a:effectLst/>
      </p:bgPr>
    </p:bg>
    <p:spTree>
      <p:nvGrpSpPr>
        <p:cNvPr id="1" name=""/>
        <p:cNvGrpSpPr/>
        <p:nvPr/>
      </p:nvGrpSpPr>
      <p:grpSpPr>
        <a:xfrm>
          <a:off x="0" y="0"/>
          <a:ext cx="0" cy="0"/>
          <a:chOff x="0" y="0"/>
          <a:chExt cx="0" cy="0"/>
        </a:xfrm>
      </p:grpSpPr>
      <p:pic>
        <p:nvPicPr>
          <p:cNvPr id="5" name="Picture 4" descr="lsus.png"/>
          <p:cNvPicPr>
            <a:picLocks noChangeAspect="1"/>
          </p:cNvPicPr>
          <p:nvPr/>
        </p:nvPicPr>
        <p:blipFill>
          <a:blip r:embed="rId3" cstate="print"/>
          <a:stretch>
            <a:fillRect/>
          </a:stretch>
        </p:blipFill>
        <p:spPr>
          <a:xfrm>
            <a:off x="709612" y="842962"/>
            <a:ext cx="7724775" cy="5172075"/>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4">
                <a:lumMod val="40000"/>
                <a:lumOff val="60000"/>
              </a:schemeClr>
            </a:gs>
          </a:gsLst>
          <a:lin ang="5400000" scaled="0"/>
          <a:tileRect/>
        </a:gradFill>
        <a:effectLst/>
      </p:bgPr>
    </p:bg>
    <p:spTree>
      <p:nvGrpSpPr>
        <p:cNvPr id="1" name=""/>
        <p:cNvGrpSpPr/>
        <p:nvPr/>
      </p:nvGrpSpPr>
      <p:grpSpPr>
        <a:xfrm>
          <a:off x="0" y="0"/>
          <a:ext cx="0" cy="0"/>
          <a:chOff x="0" y="0"/>
          <a:chExt cx="0" cy="0"/>
        </a:xfrm>
      </p:grpSpPr>
      <p:pic>
        <p:nvPicPr>
          <p:cNvPr id="3" name="Picture 2" descr="marine.png"/>
          <p:cNvPicPr>
            <a:picLocks noChangeAspect="1"/>
          </p:cNvPicPr>
          <p:nvPr/>
        </p:nvPicPr>
        <p:blipFill>
          <a:blip r:embed="rId3" cstate="print"/>
          <a:stretch>
            <a:fillRect/>
          </a:stretch>
        </p:blipFill>
        <p:spPr>
          <a:xfrm>
            <a:off x="647700" y="976312"/>
            <a:ext cx="7848600" cy="4905375"/>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4">
                <a:lumMod val="40000"/>
                <a:lumOff val="60000"/>
              </a:schemeClr>
            </a:gs>
          </a:gsLst>
          <a:lin ang="5400000" scaled="0"/>
          <a:tileRect/>
        </a:gradFill>
        <a:effectLst/>
      </p:bgPr>
    </p:bg>
    <p:spTree>
      <p:nvGrpSpPr>
        <p:cNvPr id="1" name=""/>
        <p:cNvGrpSpPr/>
        <p:nvPr/>
      </p:nvGrpSpPr>
      <p:grpSpPr>
        <a:xfrm>
          <a:off x="0" y="0"/>
          <a:ext cx="0" cy="0"/>
          <a:chOff x="0" y="0"/>
          <a:chExt cx="0" cy="0"/>
        </a:xfrm>
      </p:grpSpPr>
      <p:pic>
        <p:nvPicPr>
          <p:cNvPr id="4" name="Picture 3" descr="ttech.png"/>
          <p:cNvPicPr>
            <a:picLocks noChangeAspect="1"/>
          </p:cNvPicPr>
          <p:nvPr/>
        </p:nvPicPr>
        <p:blipFill>
          <a:blip r:embed="rId3" cstate="print"/>
          <a:stretch>
            <a:fillRect/>
          </a:stretch>
        </p:blipFill>
        <p:spPr>
          <a:xfrm>
            <a:off x="709612" y="904875"/>
            <a:ext cx="7724775" cy="504825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4">
                <a:lumMod val="40000"/>
                <a:lumOff val="60000"/>
              </a:schemeClr>
            </a:gs>
          </a:gsLst>
          <a:lin ang="5400000" scaled="0"/>
          <a:tileRect/>
        </a:gradFill>
        <a:effectLst/>
      </p:bgPr>
    </p:bg>
    <p:spTree>
      <p:nvGrpSpPr>
        <p:cNvPr id="1" name=""/>
        <p:cNvGrpSpPr/>
        <p:nvPr/>
      </p:nvGrpSpPr>
      <p:grpSpPr>
        <a:xfrm>
          <a:off x="0" y="0"/>
          <a:ext cx="0" cy="0"/>
          <a:chOff x="0" y="0"/>
          <a:chExt cx="0" cy="0"/>
        </a:xfrm>
      </p:grpSpPr>
      <p:pic>
        <p:nvPicPr>
          <p:cNvPr id="3" name="Picture 2" descr="mcneese.png"/>
          <p:cNvPicPr>
            <a:picLocks noChangeAspect="1"/>
          </p:cNvPicPr>
          <p:nvPr/>
        </p:nvPicPr>
        <p:blipFill>
          <a:blip r:embed="rId3" cstate="print"/>
          <a:stretch>
            <a:fillRect/>
          </a:stretch>
        </p:blipFill>
        <p:spPr>
          <a:xfrm>
            <a:off x="709612" y="842962"/>
            <a:ext cx="7724775" cy="5172075"/>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4">
                <a:lumMod val="40000"/>
                <a:lumOff val="60000"/>
              </a:schemeClr>
            </a:gs>
          </a:gsLst>
          <a:lin ang="5400000" scaled="0"/>
          <a:tileRect/>
        </a:gradFill>
        <a:effectLst/>
      </p:bgPr>
    </p:bg>
    <p:spTree>
      <p:nvGrpSpPr>
        <p:cNvPr id="1" name=""/>
        <p:cNvGrpSpPr/>
        <p:nvPr/>
      </p:nvGrpSpPr>
      <p:grpSpPr>
        <a:xfrm>
          <a:off x="0" y="0"/>
          <a:ext cx="0" cy="0"/>
          <a:chOff x="0" y="0"/>
          <a:chExt cx="0" cy="0"/>
        </a:xfrm>
      </p:grpSpPr>
      <p:pic>
        <p:nvPicPr>
          <p:cNvPr id="5" name="Picture 4" descr="nichools.png"/>
          <p:cNvPicPr>
            <a:picLocks noChangeAspect="1"/>
          </p:cNvPicPr>
          <p:nvPr/>
        </p:nvPicPr>
        <p:blipFill>
          <a:blip r:embed="rId3" cstate="print"/>
          <a:stretch>
            <a:fillRect/>
          </a:stretch>
        </p:blipFill>
        <p:spPr>
          <a:xfrm>
            <a:off x="709612" y="838200"/>
            <a:ext cx="7724775" cy="51816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4">
                <a:lumMod val="40000"/>
                <a:lumOff val="60000"/>
              </a:schemeClr>
            </a:gs>
          </a:gsLst>
          <a:lin ang="5400000" scaled="0"/>
          <a:tileRect/>
        </a:gradFill>
        <a:effectLst/>
      </p:bgPr>
    </p:bg>
    <p:spTree>
      <p:nvGrpSpPr>
        <p:cNvPr id="1" name=""/>
        <p:cNvGrpSpPr/>
        <p:nvPr/>
      </p:nvGrpSpPr>
      <p:grpSpPr>
        <a:xfrm>
          <a:off x="0" y="0"/>
          <a:ext cx="0" cy="0"/>
          <a:chOff x="0" y="0"/>
          <a:chExt cx="0" cy="0"/>
        </a:xfrm>
      </p:grpSpPr>
      <p:pic>
        <p:nvPicPr>
          <p:cNvPr id="3" name="Picture 2" descr="nunez.png"/>
          <p:cNvPicPr>
            <a:picLocks noChangeAspect="1"/>
          </p:cNvPicPr>
          <p:nvPr/>
        </p:nvPicPr>
        <p:blipFill>
          <a:blip r:embed="rId3" cstate="print"/>
          <a:stretch>
            <a:fillRect/>
          </a:stretch>
        </p:blipFill>
        <p:spPr>
          <a:xfrm>
            <a:off x="647700" y="976312"/>
            <a:ext cx="7848600" cy="4905375"/>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4">
                <a:lumMod val="40000"/>
                <a:lumOff val="60000"/>
              </a:schemeClr>
            </a:gs>
          </a:gsLst>
          <a:lin ang="5400000" scaled="0"/>
          <a:tileRect/>
        </a:gradFill>
        <a:effectLst/>
      </p:bgPr>
    </p:bg>
    <p:spTree>
      <p:nvGrpSpPr>
        <p:cNvPr id="1" name=""/>
        <p:cNvGrpSpPr/>
        <p:nvPr/>
      </p:nvGrpSpPr>
      <p:grpSpPr>
        <a:xfrm>
          <a:off x="0" y="0"/>
          <a:ext cx="0" cy="0"/>
          <a:chOff x="0" y="0"/>
          <a:chExt cx="0" cy="0"/>
        </a:xfrm>
      </p:grpSpPr>
      <p:pic>
        <p:nvPicPr>
          <p:cNvPr id="4" name="Picture 3" descr="ladylkae.png"/>
          <p:cNvPicPr>
            <a:picLocks noChangeAspect="1"/>
          </p:cNvPicPr>
          <p:nvPr/>
        </p:nvPicPr>
        <p:blipFill>
          <a:blip r:embed="rId3" cstate="print"/>
          <a:stretch>
            <a:fillRect/>
          </a:stretch>
        </p:blipFill>
        <p:spPr>
          <a:xfrm>
            <a:off x="709612" y="838200"/>
            <a:ext cx="7724775" cy="51816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4">
                <a:lumMod val="40000"/>
                <a:lumOff val="60000"/>
              </a:schemeClr>
            </a:gs>
          </a:gsLst>
          <a:lin ang="5400000" scaled="0"/>
          <a:tileRect/>
        </a:gradFill>
        <a:effectLst/>
      </p:bgPr>
    </p:bg>
    <p:spTree>
      <p:nvGrpSpPr>
        <p:cNvPr id="1" name=""/>
        <p:cNvGrpSpPr/>
        <p:nvPr/>
      </p:nvGrpSpPr>
      <p:grpSpPr>
        <a:xfrm>
          <a:off x="0" y="0"/>
          <a:ext cx="0" cy="0"/>
          <a:chOff x="0" y="0"/>
          <a:chExt cx="0" cy="0"/>
        </a:xfrm>
      </p:grpSpPr>
      <p:pic>
        <p:nvPicPr>
          <p:cNvPr id="3" name="Picture 2" descr="souther.png"/>
          <p:cNvPicPr>
            <a:picLocks noChangeAspect="1"/>
          </p:cNvPicPr>
          <p:nvPr/>
        </p:nvPicPr>
        <p:blipFill>
          <a:blip r:embed="rId3" cstate="print"/>
          <a:stretch>
            <a:fillRect/>
          </a:stretch>
        </p:blipFill>
        <p:spPr>
          <a:xfrm>
            <a:off x="709612" y="842962"/>
            <a:ext cx="7724775" cy="5172075"/>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4">
                <a:lumMod val="40000"/>
                <a:lumOff val="60000"/>
              </a:schemeClr>
            </a:gs>
          </a:gsLst>
          <a:lin ang="5400000" scaled="0"/>
          <a:tileRect/>
        </a:gradFill>
        <a:effectLst/>
      </p:bgPr>
    </p:bg>
    <p:spTree>
      <p:nvGrpSpPr>
        <p:cNvPr id="1" name=""/>
        <p:cNvGrpSpPr/>
        <p:nvPr/>
      </p:nvGrpSpPr>
      <p:grpSpPr>
        <a:xfrm>
          <a:off x="0" y="0"/>
          <a:ext cx="0" cy="0"/>
          <a:chOff x="0" y="0"/>
          <a:chExt cx="0" cy="0"/>
        </a:xfrm>
      </p:grpSpPr>
      <p:pic>
        <p:nvPicPr>
          <p:cNvPr id="4" name="Picture 3" descr="lsuenceter.png"/>
          <p:cNvPicPr>
            <a:picLocks noChangeAspect="1"/>
          </p:cNvPicPr>
          <p:nvPr/>
        </p:nvPicPr>
        <p:blipFill>
          <a:blip r:embed="rId3" cstate="print"/>
          <a:stretch>
            <a:fillRect/>
          </a:stretch>
        </p:blipFill>
        <p:spPr>
          <a:xfrm>
            <a:off x="709612" y="842962"/>
            <a:ext cx="7724775" cy="517207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4">
                <a:lumMod val="40000"/>
                <a:lumOff val="60000"/>
              </a:schemeClr>
            </a:gs>
          </a:gsLst>
          <a:lin ang="5400000" scaled="0"/>
          <a:tileRect/>
        </a:gradFill>
        <a:effectLst/>
      </p:bgPr>
    </p:bg>
    <p:spTree>
      <p:nvGrpSpPr>
        <p:cNvPr id="1" name=""/>
        <p:cNvGrpSpPr/>
        <p:nvPr/>
      </p:nvGrpSpPr>
      <p:grpSpPr>
        <a:xfrm>
          <a:off x="0" y="0"/>
          <a:ext cx="0" cy="0"/>
          <a:chOff x="0" y="0"/>
          <a:chExt cx="0" cy="0"/>
        </a:xfrm>
      </p:grpSpPr>
      <p:sp>
        <p:nvSpPr>
          <p:cNvPr id="2" name="TextBox 1"/>
          <p:cNvSpPr txBox="1"/>
          <p:nvPr/>
        </p:nvSpPr>
        <p:spPr>
          <a:xfrm>
            <a:off x="228600" y="2967335"/>
            <a:ext cx="8686800" cy="923330"/>
          </a:xfrm>
          <a:prstGeom prst="rect">
            <a:avLst/>
          </a:prstGeom>
          <a:noFill/>
        </p:spPr>
        <p:txBody>
          <a:bodyPr wrap="square" rtlCol="0">
            <a:spAutoFit/>
          </a:bodyPr>
          <a:lstStyle/>
          <a:p>
            <a:pPr algn="ctr"/>
            <a:r>
              <a:rPr lang="en-US" sz="5400" dirty="0" smtClean="0">
                <a:effectLst>
                  <a:outerShdw blurRad="38100" dist="38100" dir="2700000" algn="tl">
                    <a:srgbClr val="000000">
                      <a:alpha val="43137"/>
                    </a:srgbClr>
                  </a:outerShdw>
                </a:effectLst>
                <a:latin typeface="Trebuchet MS" pitchFamily="34" charset="0"/>
              </a:rPr>
              <a:t>Cascading Style Sheet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4">
                <a:lumMod val="40000"/>
                <a:lumOff val="60000"/>
              </a:schemeClr>
            </a:gs>
          </a:gsLst>
          <a:lin ang="5400000" scaled="0"/>
          <a:tileRect/>
        </a:gradFill>
        <a:effectLst/>
      </p:bgPr>
    </p:bg>
    <p:spTree>
      <p:nvGrpSpPr>
        <p:cNvPr id="1" name=""/>
        <p:cNvGrpSpPr/>
        <p:nvPr/>
      </p:nvGrpSpPr>
      <p:grpSpPr>
        <a:xfrm>
          <a:off x="0" y="0"/>
          <a:ext cx="0" cy="0"/>
          <a:chOff x="0" y="0"/>
          <a:chExt cx="0" cy="0"/>
        </a:xfrm>
      </p:grpSpPr>
      <p:pic>
        <p:nvPicPr>
          <p:cNvPr id="5" name="Picture 4" descr="fletcher.png"/>
          <p:cNvPicPr>
            <a:picLocks noChangeAspect="1"/>
          </p:cNvPicPr>
          <p:nvPr/>
        </p:nvPicPr>
        <p:blipFill>
          <a:blip r:embed="rId3" cstate="print"/>
          <a:stretch>
            <a:fillRect/>
          </a:stretch>
        </p:blipFill>
        <p:spPr>
          <a:xfrm>
            <a:off x="914400" y="990600"/>
            <a:ext cx="1576387" cy="1032135"/>
          </a:xfrm>
          <a:prstGeom prst="rect">
            <a:avLst/>
          </a:prstGeom>
        </p:spPr>
      </p:pic>
      <p:pic>
        <p:nvPicPr>
          <p:cNvPr id="8" name="Picture 7" descr="lsu-alex.png"/>
          <p:cNvPicPr>
            <a:picLocks noChangeAspect="1"/>
          </p:cNvPicPr>
          <p:nvPr/>
        </p:nvPicPr>
        <p:blipFill>
          <a:blip r:embed="rId4" cstate="print"/>
          <a:stretch>
            <a:fillRect/>
          </a:stretch>
        </p:blipFill>
        <p:spPr>
          <a:xfrm>
            <a:off x="912944" y="3799565"/>
            <a:ext cx="1601656" cy="1055460"/>
          </a:xfrm>
          <a:prstGeom prst="rect">
            <a:avLst/>
          </a:prstGeom>
        </p:spPr>
      </p:pic>
      <p:pic>
        <p:nvPicPr>
          <p:cNvPr id="9" name="Picture 8" descr="ledoux.png"/>
          <p:cNvPicPr>
            <a:picLocks noChangeAspect="1"/>
          </p:cNvPicPr>
          <p:nvPr/>
        </p:nvPicPr>
        <p:blipFill>
          <a:blip r:embed="rId5" cstate="print"/>
          <a:stretch>
            <a:fillRect/>
          </a:stretch>
        </p:blipFill>
        <p:spPr>
          <a:xfrm>
            <a:off x="6399344" y="3821340"/>
            <a:ext cx="1601656" cy="1055460"/>
          </a:xfrm>
          <a:prstGeom prst="rect">
            <a:avLst/>
          </a:prstGeom>
        </p:spPr>
      </p:pic>
      <p:pic>
        <p:nvPicPr>
          <p:cNvPr id="10" name="Picture 9" descr="lsuenceter.png"/>
          <p:cNvPicPr>
            <a:picLocks noChangeAspect="1"/>
          </p:cNvPicPr>
          <p:nvPr/>
        </p:nvPicPr>
        <p:blipFill>
          <a:blip r:embed="rId6" cstate="print"/>
          <a:stretch>
            <a:fillRect/>
          </a:stretch>
        </p:blipFill>
        <p:spPr>
          <a:xfrm>
            <a:off x="6424613" y="5257800"/>
            <a:ext cx="1576387" cy="1055460"/>
          </a:xfrm>
          <a:prstGeom prst="rect">
            <a:avLst/>
          </a:prstGeom>
        </p:spPr>
      </p:pic>
      <p:pic>
        <p:nvPicPr>
          <p:cNvPr id="12" name="Picture 11" descr="lsus.png"/>
          <p:cNvPicPr>
            <a:picLocks noChangeAspect="1"/>
          </p:cNvPicPr>
          <p:nvPr/>
        </p:nvPicPr>
        <p:blipFill>
          <a:blip r:embed="rId7" cstate="print"/>
          <a:stretch>
            <a:fillRect/>
          </a:stretch>
        </p:blipFill>
        <p:spPr>
          <a:xfrm>
            <a:off x="3681413" y="3810000"/>
            <a:ext cx="1576387" cy="1055460"/>
          </a:xfrm>
          <a:prstGeom prst="rect">
            <a:avLst/>
          </a:prstGeom>
        </p:spPr>
      </p:pic>
      <p:pic>
        <p:nvPicPr>
          <p:cNvPr id="13" name="Picture 12" descr="marine.png"/>
          <p:cNvPicPr>
            <a:picLocks noChangeAspect="1"/>
          </p:cNvPicPr>
          <p:nvPr/>
        </p:nvPicPr>
        <p:blipFill>
          <a:blip r:embed="rId8" cstate="print"/>
          <a:stretch>
            <a:fillRect/>
          </a:stretch>
        </p:blipFill>
        <p:spPr>
          <a:xfrm>
            <a:off x="912944" y="5247365"/>
            <a:ext cx="1601656" cy="1001035"/>
          </a:xfrm>
          <a:prstGeom prst="rect">
            <a:avLst/>
          </a:prstGeom>
        </p:spPr>
      </p:pic>
      <p:pic>
        <p:nvPicPr>
          <p:cNvPr id="14" name="Picture 13" descr="ttech.png"/>
          <p:cNvPicPr>
            <a:picLocks noChangeAspect="1"/>
          </p:cNvPicPr>
          <p:nvPr/>
        </p:nvPicPr>
        <p:blipFill>
          <a:blip r:embed="rId9" cstate="print"/>
          <a:stretch>
            <a:fillRect/>
          </a:stretch>
        </p:blipFill>
        <p:spPr>
          <a:xfrm>
            <a:off x="6400800" y="2362200"/>
            <a:ext cx="1576387" cy="1030191"/>
          </a:xfrm>
          <a:prstGeom prst="rect">
            <a:avLst/>
          </a:prstGeom>
        </p:spPr>
      </p:pic>
      <p:pic>
        <p:nvPicPr>
          <p:cNvPr id="15" name="Picture 14" descr="mcneese.png"/>
          <p:cNvPicPr>
            <a:picLocks noChangeAspect="1"/>
          </p:cNvPicPr>
          <p:nvPr/>
        </p:nvPicPr>
        <p:blipFill>
          <a:blip r:embed="rId10" cstate="print"/>
          <a:stretch>
            <a:fillRect/>
          </a:stretch>
        </p:blipFill>
        <p:spPr>
          <a:xfrm>
            <a:off x="3733800" y="2438400"/>
            <a:ext cx="1576387" cy="1055460"/>
          </a:xfrm>
          <a:prstGeom prst="rect">
            <a:avLst/>
          </a:prstGeom>
        </p:spPr>
      </p:pic>
      <p:pic>
        <p:nvPicPr>
          <p:cNvPr id="16" name="Picture 15" descr="nichools.png"/>
          <p:cNvPicPr>
            <a:picLocks noChangeAspect="1"/>
          </p:cNvPicPr>
          <p:nvPr/>
        </p:nvPicPr>
        <p:blipFill>
          <a:blip r:embed="rId11" cstate="print"/>
          <a:stretch>
            <a:fillRect/>
          </a:stretch>
        </p:blipFill>
        <p:spPr>
          <a:xfrm>
            <a:off x="6400800" y="990600"/>
            <a:ext cx="1576387" cy="1057404"/>
          </a:xfrm>
          <a:prstGeom prst="rect">
            <a:avLst/>
          </a:prstGeom>
        </p:spPr>
      </p:pic>
      <p:pic>
        <p:nvPicPr>
          <p:cNvPr id="17" name="Picture 16" descr="nunez.png"/>
          <p:cNvPicPr>
            <a:picLocks noChangeAspect="1"/>
          </p:cNvPicPr>
          <p:nvPr/>
        </p:nvPicPr>
        <p:blipFill>
          <a:blip r:embed="rId12" cstate="print"/>
          <a:stretch>
            <a:fillRect/>
          </a:stretch>
        </p:blipFill>
        <p:spPr>
          <a:xfrm>
            <a:off x="3733800" y="990600"/>
            <a:ext cx="1601656" cy="1001035"/>
          </a:xfrm>
          <a:prstGeom prst="rect">
            <a:avLst/>
          </a:prstGeom>
        </p:spPr>
      </p:pic>
      <p:pic>
        <p:nvPicPr>
          <p:cNvPr id="18" name="Picture 17" descr="ladylkae.png"/>
          <p:cNvPicPr>
            <a:picLocks noChangeAspect="1"/>
          </p:cNvPicPr>
          <p:nvPr/>
        </p:nvPicPr>
        <p:blipFill>
          <a:blip r:embed="rId13" cstate="print"/>
          <a:stretch>
            <a:fillRect/>
          </a:stretch>
        </p:blipFill>
        <p:spPr>
          <a:xfrm>
            <a:off x="938213" y="2351765"/>
            <a:ext cx="1576387" cy="1057404"/>
          </a:xfrm>
          <a:prstGeom prst="rect">
            <a:avLst/>
          </a:prstGeom>
        </p:spPr>
      </p:pic>
      <p:pic>
        <p:nvPicPr>
          <p:cNvPr id="19" name="Picture 18" descr="souther.png"/>
          <p:cNvPicPr>
            <a:picLocks noChangeAspect="1"/>
          </p:cNvPicPr>
          <p:nvPr/>
        </p:nvPicPr>
        <p:blipFill>
          <a:blip r:embed="rId14" cstate="print"/>
          <a:stretch>
            <a:fillRect/>
          </a:stretch>
        </p:blipFill>
        <p:spPr>
          <a:xfrm>
            <a:off x="3657600" y="5257800"/>
            <a:ext cx="1576387" cy="105546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4">
                <a:lumMod val="40000"/>
                <a:lumOff val="60000"/>
              </a:schemeClr>
            </a:gs>
          </a:gsLst>
          <a:lin ang="5400000" scaled="0"/>
          <a:tileRect/>
        </a:gradFill>
        <a:effectLst/>
      </p:bgPr>
    </p:bg>
    <p:spTree>
      <p:nvGrpSpPr>
        <p:cNvPr id="1" name=""/>
        <p:cNvGrpSpPr/>
        <p:nvPr/>
      </p:nvGrpSpPr>
      <p:grpSpPr>
        <a:xfrm>
          <a:off x="0" y="0"/>
          <a:ext cx="0" cy="0"/>
          <a:chOff x="0" y="0"/>
          <a:chExt cx="0" cy="0"/>
        </a:xfrm>
      </p:grpSpPr>
      <p:sp>
        <p:nvSpPr>
          <p:cNvPr id="2" name="TextBox 1"/>
          <p:cNvSpPr txBox="1"/>
          <p:nvPr/>
        </p:nvSpPr>
        <p:spPr>
          <a:xfrm>
            <a:off x="1295400" y="2667000"/>
            <a:ext cx="6553200" cy="923330"/>
          </a:xfrm>
          <a:prstGeom prst="rect">
            <a:avLst/>
          </a:prstGeom>
          <a:noFill/>
        </p:spPr>
        <p:txBody>
          <a:bodyPr wrap="square" rtlCol="0">
            <a:spAutoFit/>
          </a:bodyPr>
          <a:lstStyle/>
          <a:p>
            <a:pPr algn="ctr"/>
            <a:r>
              <a:rPr lang="en-US" sz="5400" dirty="0" smtClean="0">
                <a:effectLst>
                  <a:outerShdw blurRad="38100" dist="38100" dir="2700000" algn="tl">
                    <a:srgbClr val="000000">
                      <a:alpha val="43137"/>
                    </a:srgbClr>
                  </a:outerShdw>
                </a:effectLst>
                <a:latin typeface="Trebuchet MS" pitchFamily="34" charset="0"/>
              </a:rPr>
              <a:t>À </a:t>
            </a:r>
            <a:r>
              <a:rPr lang="en-US" sz="5400" dirty="0" err="1" smtClean="0">
                <a:effectLst>
                  <a:outerShdw blurRad="38100" dist="38100" dir="2700000" algn="tl">
                    <a:srgbClr val="000000">
                      <a:alpha val="43137"/>
                    </a:srgbClr>
                  </a:outerShdw>
                </a:effectLst>
                <a:latin typeface="Trebuchet MS" pitchFamily="34" charset="0"/>
              </a:rPr>
              <a:t>Suivre</a:t>
            </a:r>
            <a:r>
              <a:rPr lang="en-US" sz="5400" dirty="0" smtClean="0">
                <a:effectLst>
                  <a:outerShdw blurRad="38100" dist="38100" dir="2700000" algn="tl">
                    <a:srgbClr val="000000">
                      <a:alpha val="43137"/>
                    </a:srgbClr>
                  </a:outerShdw>
                </a:effectLst>
                <a:latin typeface="Trebuchet MS" pitchFamily="34" charset="0"/>
              </a:rPr>
              <a:t>!</a:t>
            </a:r>
          </a:p>
        </p:txBody>
      </p:sp>
      <p:pic>
        <p:nvPicPr>
          <p:cNvPr id="4" name="Picture 5" descr="Plain iLink revewmyaccount list screencap"/>
          <p:cNvPicPr>
            <a:picLocks noGrp="1" noChangeAspect="1" noChangeArrowheads="1"/>
          </p:cNvPicPr>
          <p:nvPr>
            <p:ph idx="1"/>
          </p:nvPr>
        </p:nvPicPr>
        <p:blipFill>
          <a:blip r:embed="rId3" cstate="print"/>
          <a:srcRect/>
          <a:stretch>
            <a:fillRect/>
          </a:stretch>
        </p:blipFill>
        <p:spPr>
          <a:xfrm>
            <a:off x="2057400" y="381000"/>
            <a:ext cx="6781800" cy="4010025"/>
          </a:xfrm>
          <a:noFill/>
          <a:ln/>
        </p:spPr>
      </p:pic>
      <p:pic>
        <p:nvPicPr>
          <p:cNvPr id="3" name="Picture 4" descr="iLink myaccount indicated screencap"/>
          <p:cNvPicPr>
            <a:picLocks noGrp="1" noChangeAspect="1" noChangeArrowheads="1"/>
          </p:cNvPicPr>
          <p:nvPr>
            <p:ph sz="half" idx="4294967295"/>
          </p:nvPr>
        </p:nvPicPr>
        <p:blipFill>
          <a:blip r:embed="rId4" cstate="print"/>
          <a:srcRect/>
          <a:stretch>
            <a:fillRect/>
          </a:stretch>
        </p:blipFill>
        <p:spPr>
          <a:xfrm>
            <a:off x="228600" y="3124200"/>
            <a:ext cx="7086600" cy="3436938"/>
          </a:xfrm>
          <a:prstGeom prst="rect">
            <a:avLst/>
          </a:prstGeom>
          <a:noFill/>
          <a:ln/>
          <a:effectLst>
            <a:outerShdw blurRad="482600" dist="38100" dir="2700000" algn="tl" rotWithShape="0">
              <a:prstClr val="black">
                <a:alpha val="63000"/>
              </a:prstClr>
            </a:outerShdw>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4">
                <a:lumMod val="40000"/>
                <a:lumOff val="60000"/>
              </a:schemeClr>
            </a:gs>
          </a:gsLst>
          <a:lin ang="5400000" scaled="0"/>
          <a:tileRect/>
        </a:gradFill>
        <a:effectLst/>
      </p:bgPr>
    </p:bg>
    <p:spTree>
      <p:nvGrpSpPr>
        <p:cNvPr id="1" name=""/>
        <p:cNvGrpSpPr/>
        <p:nvPr/>
      </p:nvGrpSpPr>
      <p:grpSpPr>
        <a:xfrm>
          <a:off x="0" y="0"/>
          <a:ext cx="0" cy="0"/>
          <a:chOff x="0" y="0"/>
          <a:chExt cx="0" cy="0"/>
        </a:xfrm>
      </p:grpSpPr>
      <p:sp>
        <p:nvSpPr>
          <p:cNvPr id="2" name="TextBox 1"/>
          <p:cNvSpPr txBox="1"/>
          <p:nvPr/>
        </p:nvSpPr>
        <p:spPr>
          <a:xfrm>
            <a:off x="1295400" y="2667000"/>
            <a:ext cx="6553200" cy="923330"/>
          </a:xfrm>
          <a:prstGeom prst="rect">
            <a:avLst/>
          </a:prstGeom>
          <a:noFill/>
        </p:spPr>
        <p:txBody>
          <a:bodyPr wrap="square" rtlCol="0">
            <a:spAutoFit/>
          </a:bodyPr>
          <a:lstStyle/>
          <a:p>
            <a:pPr algn="ctr"/>
            <a:r>
              <a:rPr lang="en-US" sz="5400" dirty="0" smtClean="0">
                <a:effectLst>
                  <a:outerShdw blurRad="38100" dist="38100" dir="2700000" algn="tl">
                    <a:srgbClr val="000000">
                      <a:alpha val="43137"/>
                    </a:srgbClr>
                  </a:outerShdw>
                </a:effectLst>
                <a:latin typeface="Trebuchet MS" pitchFamily="34" charset="0"/>
              </a:rPr>
              <a:t>À </a:t>
            </a:r>
            <a:r>
              <a:rPr lang="en-US" sz="5400" dirty="0" err="1" smtClean="0">
                <a:effectLst>
                  <a:outerShdw blurRad="38100" dist="38100" dir="2700000" algn="tl">
                    <a:srgbClr val="000000">
                      <a:alpha val="43137"/>
                    </a:srgbClr>
                  </a:outerShdw>
                </a:effectLst>
                <a:latin typeface="Trebuchet MS" pitchFamily="34" charset="0"/>
              </a:rPr>
              <a:t>Suivre</a:t>
            </a:r>
            <a:r>
              <a:rPr lang="en-US" sz="5400" dirty="0" smtClean="0">
                <a:effectLst>
                  <a:outerShdw blurRad="38100" dist="38100" dir="2700000" algn="tl">
                    <a:srgbClr val="000000">
                      <a:alpha val="43137"/>
                    </a:srgbClr>
                  </a:outerShdw>
                </a:effectLst>
                <a:latin typeface="Trebuchet MS" pitchFamily="34" charset="0"/>
              </a:rPr>
              <a:t>!</a:t>
            </a:r>
          </a:p>
        </p:txBody>
      </p:sp>
      <p:pic>
        <p:nvPicPr>
          <p:cNvPr id="6" name="Picture 5" descr="catalgo1.png"/>
          <p:cNvPicPr>
            <a:picLocks noChangeAspect="1"/>
          </p:cNvPicPr>
          <p:nvPr/>
        </p:nvPicPr>
        <p:blipFill>
          <a:blip r:embed="rId3" cstate="print"/>
          <a:stretch>
            <a:fillRect/>
          </a:stretch>
        </p:blipFill>
        <p:spPr>
          <a:xfrm>
            <a:off x="0" y="152400"/>
            <a:ext cx="9144000" cy="644837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4">
                <a:lumMod val="40000"/>
                <a:lumOff val="60000"/>
              </a:schemeClr>
            </a:gs>
          </a:gsLst>
          <a:lin ang="5400000" scaled="0"/>
          <a:tileRect/>
        </a:gradFill>
        <a:effectLst/>
      </p:bgPr>
    </p:bg>
    <p:spTree>
      <p:nvGrpSpPr>
        <p:cNvPr id="1" name=""/>
        <p:cNvGrpSpPr/>
        <p:nvPr/>
      </p:nvGrpSpPr>
      <p:grpSpPr>
        <a:xfrm>
          <a:off x="0" y="0"/>
          <a:ext cx="0" cy="0"/>
          <a:chOff x="0" y="0"/>
          <a:chExt cx="0" cy="0"/>
        </a:xfrm>
      </p:grpSpPr>
      <p:sp>
        <p:nvSpPr>
          <p:cNvPr id="2" name="TextBox 1"/>
          <p:cNvSpPr txBox="1"/>
          <p:nvPr/>
        </p:nvSpPr>
        <p:spPr>
          <a:xfrm>
            <a:off x="228600" y="2967335"/>
            <a:ext cx="8686800" cy="923330"/>
          </a:xfrm>
          <a:prstGeom prst="rect">
            <a:avLst/>
          </a:prstGeom>
          <a:noFill/>
        </p:spPr>
        <p:txBody>
          <a:bodyPr wrap="square" rtlCol="0">
            <a:spAutoFit/>
          </a:bodyPr>
          <a:lstStyle/>
          <a:p>
            <a:pPr algn="ctr"/>
            <a:r>
              <a:rPr lang="en-US" sz="5400" dirty="0" smtClean="0">
                <a:effectLst>
                  <a:outerShdw blurRad="38100" dist="38100" dir="2700000" algn="tl">
                    <a:srgbClr val="000000">
                      <a:alpha val="43137"/>
                    </a:srgbClr>
                  </a:outerShdw>
                </a:effectLst>
                <a:latin typeface="Trebuchet MS" pitchFamily="34" charset="0"/>
              </a:rPr>
              <a:t>It’s easy.</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4">
                <a:lumMod val="40000"/>
                <a:lumOff val="60000"/>
              </a:schemeClr>
            </a:gs>
          </a:gsLst>
          <a:lin ang="5400000" scaled="0"/>
          <a:tileRect/>
        </a:gradFill>
        <a:effectLst/>
      </p:bgPr>
    </p:bg>
    <p:spTree>
      <p:nvGrpSpPr>
        <p:cNvPr id="1" name=""/>
        <p:cNvGrpSpPr/>
        <p:nvPr/>
      </p:nvGrpSpPr>
      <p:grpSpPr>
        <a:xfrm>
          <a:off x="0" y="0"/>
          <a:ext cx="0" cy="0"/>
          <a:chOff x="0" y="0"/>
          <a:chExt cx="0" cy="0"/>
        </a:xfrm>
      </p:grpSpPr>
      <p:sp>
        <p:nvSpPr>
          <p:cNvPr id="2" name="TextBox 1"/>
          <p:cNvSpPr txBox="1"/>
          <p:nvPr/>
        </p:nvSpPr>
        <p:spPr>
          <a:xfrm>
            <a:off x="228600" y="2967335"/>
            <a:ext cx="8686800" cy="923330"/>
          </a:xfrm>
          <a:prstGeom prst="rect">
            <a:avLst/>
          </a:prstGeom>
          <a:noFill/>
        </p:spPr>
        <p:txBody>
          <a:bodyPr wrap="square" rtlCol="0">
            <a:spAutoFit/>
          </a:bodyPr>
          <a:lstStyle/>
          <a:p>
            <a:pPr algn="ctr"/>
            <a:r>
              <a:rPr lang="en-US" sz="5400" dirty="0" smtClean="0">
                <a:effectLst>
                  <a:outerShdw blurRad="38100" dist="38100" dir="2700000" algn="tl">
                    <a:srgbClr val="000000">
                      <a:alpha val="43137"/>
                    </a:srgbClr>
                  </a:outerShdw>
                </a:effectLst>
                <a:latin typeface="Trebuchet MS" pitchFamily="34" charset="0"/>
              </a:rPr>
              <a:t>I cheated.</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4">
                <a:lumMod val="40000"/>
                <a:lumOff val="60000"/>
              </a:schemeClr>
            </a:gs>
          </a:gsLst>
          <a:lin ang="5400000" scaled="0"/>
          <a:tileRect/>
        </a:gradFill>
        <a:effectLst/>
      </p:bgPr>
    </p:bg>
    <p:spTree>
      <p:nvGrpSpPr>
        <p:cNvPr id="1" name=""/>
        <p:cNvGrpSpPr/>
        <p:nvPr/>
      </p:nvGrpSpPr>
      <p:grpSpPr>
        <a:xfrm>
          <a:off x="0" y="0"/>
          <a:ext cx="0" cy="0"/>
          <a:chOff x="0" y="0"/>
          <a:chExt cx="0" cy="0"/>
        </a:xfrm>
      </p:grpSpPr>
      <p:pic>
        <p:nvPicPr>
          <p:cNvPr id="3" name="Picture 2" descr="cake.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4">
                <a:lumMod val="40000"/>
                <a:lumOff val="60000"/>
              </a:schemeClr>
            </a:gs>
          </a:gsLst>
          <a:lin ang="5400000" scaled="0"/>
          <a:tileRect/>
        </a:gradFill>
        <a:effectLst/>
      </p:bgPr>
    </p:bg>
    <p:spTree>
      <p:nvGrpSpPr>
        <p:cNvPr id="1" name=""/>
        <p:cNvGrpSpPr/>
        <p:nvPr/>
      </p:nvGrpSpPr>
      <p:grpSpPr>
        <a:xfrm>
          <a:off x="0" y="0"/>
          <a:ext cx="0" cy="0"/>
          <a:chOff x="0" y="0"/>
          <a:chExt cx="0" cy="0"/>
        </a:xfrm>
      </p:grpSpPr>
      <p:sp>
        <p:nvSpPr>
          <p:cNvPr id="2" name="TextBox 1"/>
          <p:cNvSpPr txBox="1"/>
          <p:nvPr/>
        </p:nvSpPr>
        <p:spPr>
          <a:xfrm>
            <a:off x="228600" y="1371600"/>
            <a:ext cx="8686800" cy="4247317"/>
          </a:xfrm>
          <a:prstGeom prst="rect">
            <a:avLst/>
          </a:prstGeom>
          <a:noFill/>
        </p:spPr>
        <p:txBody>
          <a:bodyPr wrap="square" rtlCol="0">
            <a:spAutoFit/>
          </a:bodyPr>
          <a:lstStyle/>
          <a:p>
            <a:pPr algn="ctr"/>
            <a:r>
              <a:rPr lang="en-US" sz="5400" dirty="0" smtClean="0">
                <a:effectLst>
                  <a:outerShdw blurRad="38100" dist="38100" dir="2700000" algn="tl">
                    <a:srgbClr val="000000">
                      <a:alpha val="43137"/>
                    </a:srgbClr>
                  </a:outerShdw>
                </a:effectLst>
                <a:latin typeface="Trebuchet MS" pitchFamily="34" charset="0"/>
              </a:rPr>
              <a:t>Follow the directions on the box.</a:t>
            </a:r>
          </a:p>
          <a:p>
            <a:pPr algn="ctr"/>
            <a:endParaRPr lang="en-US" sz="5400" dirty="0" smtClean="0">
              <a:effectLst>
                <a:outerShdw blurRad="38100" dist="38100" dir="2700000" algn="tl">
                  <a:srgbClr val="000000">
                    <a:alpha val="43137"/>
                  </a:srgbClr>
                </a:outerShdw>
              </a:effectLst>
              <a:latin typeface="Trebuchet MS" pitchFamily="34" charset="0"/>
            </a:endParaRPr>
          </a:p>
          <a:p>
            <a:pPr algn="ctr"/>
            <a:r>
              <a:rPr lang="en-US" sz="5400" dirty="0" smtClean="0">
                <a:effectLst>
                  <a:outerShdw blurRad="38100" dist="38100" dir="2700000" algn="tl">
                    <a:srgbClr val="000000">
                      <a:alpha val="43137"/>
                    </a:srgbClr>
                  </a:outerShdw>
                </a:effectLst>
                <a:latin typeface="Trebuchet MS" pitchFamily="34" charset="0"/>
              </a:rPr>
              <a:t>Most CSS expressions do what they say they will.</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4">
                <a:lumMod val="40000"/>
                <a:lumOff val="60000"/>
              </a:schemeClr>
            </a:gs>
          </a:gsLst>
          <a:lin ang="5400000" scaled="0"/>
          <a:tileRect/>
        </a:gradFill>
        <a:effectLst/>
      </p:bgPr>
    </p:bg>
    <p:spTree>
      <p:nvGrpSpPr>
        <p:cNvPr id="1" name=""/>
        <p:cNvGrpSpPr/>
        <p:nvPr/>
      </p:nvGrpSpPr>
      <p:grpSpPr>
        <a:xfrm>
          <a:off x="0" y="0"/>
          <a:ext cx="0" cy="0"/>
          <a:chOff x="0" y="0"/>
          <a:chExt cx="0" cy="0"/>
        </a:xfrm>
      </p:grpSpPr>
      <p:pic>
        <p:nvPicPr>
          <p:cNvPr id="3" name="Picture 2" descr="instdemo-source.png"/>
          <p:cNvPicPr>
            <a:picLocks noChangeAspect="1"/>
          </p:cNvPicPr>
          <p:nvPr/>
        </p:nvPicPr>
        <p:blipFill>
          <a:blip r:embed="rId3" cstate="print"/>
          <a:stretch>
            <a:fillRect/>
          </a:stretch>
        </p:blipFill>
        <p:spPr>
          <a:xfrm>
            <a:off x="-33230" y="533401"/>
            <a:ext cx="9786830" cy="556260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4">
                <a:lumMod val="40000"/>
                <a:lumOff val="60000"/>
              </a:schemeClr>
            </a:gs>
          </a:gsLst>
          <a:lin ang="5400000" scaled="0"/>
          <a:tileRect/>
        </a:gradFill>
        <a:effectLst/>
      </p:bgPr>
    </p:bg>
    <p:spTree>
      <p:nvGrpSpPr>
        <p:cNvPr id="1" name=""/>
        <p:cNvGrpSpPr/>
        <p:nvPr/>
      </p:nvGrpSpPr>
      <p:grpSpPr>
        <a:xfrm>
          <a:off x="0" y="0"/>
          <a:ext cx="0" cy="0"/>
          <a:chOff x="0" y="0"/>
          <a:chExt cx="0" cy="0"/>
        </a:xfrm>
      </p:grpSpPr>
      <p:sp>
        <p:nvSpPr>
          <p:cNvPr id="4" name="TextBox 3"/>
          <p:cNvSpPr txBox="1"/>
          <p:nvPr/>
        </p:nvSpPr>
        <p:spPr>
          <a:xfrm>
            <a:off x="228600" y="797511"/>
            <a:ext cx="8686800" cy="5262979"/>
          </a:xfrm>
          <a:prstGeom prst="rect">
            <a:avLst/>
          </a:prstGeom>
          <a:noFill/>
        </p:spPr>
        <p:txBody>
          <a:bodyPr wrap="square" rtlCol="0">
            <a:spAutoFit/>
          </a:bodyPr>
          <a:lstStyle/>
          <a:p>
            <a:r>
              <a:rPr lang="en-US" sz="4800" dirty="0" smtClean="0">
                <a:effectLst>
                  <a:outerShdw blurRad="38100" dist="38100" dir="2700000" algn="tl">
                    <a:srgbClr val="000000">
                      <a:alpha val="43137"/>
                    </a:srgbClr>
                  </a:outerShdw>
                </a:effectLst>
                <a:latin typeface="Trebuchet MS" pitchFamily="34" charset="0"/>
              </a:rPr>
              <a:t>• </a:t>
            </a:r>
            <a:r>
              <a:rPr lang="en-US" sz="4800" u="sng" dirty="0" smtClean="0">
                <a:effectLst>
                  <a:outerShdw blurRad="38100" dist="38100" dir="2700000" algn="tl">
                    <a:srgbClr val="000000">
                      <a:alpha val="43137"/>
                    </a:srgbClr>
                  </a:outerShdw>
                </a:effectLst>
                <a:latin typeface="Trebuchet MS" pitchFamily="34" charset="0"/>
              </a:rPr>
              <a:t>CSS Template</a:t>
            </a:r>
          </a:p>
          <a:p>
            <a:r>
              <a:rPr lang="en-US" sz="4800" dirty="0" smtClean="0">
                <a:effectLst>
                  <a:outerShdw blurRad="38100" dist="38100" dir="2700000" algn="tl">
                    <a:srgbClr val="000000">
                      <a:alpha val="43137"/>
                    </a:srgbClr>
                  </a:outerShdw>
                </a:effectLst>
                <a:latin typeface="Trebuchet MS" pitchFamily="34" charset="0"/>
              </a:rPr>
              <a:t>• </a:t>
            </a:r>
            <a:r>
              <a:rPr lang="en-US" sz="4800" u="sng" dirty="0" smtClean="0">
                <a:effectLst>
                  <a:outerShdw blurRad="38100" dist="38100" dir="2700000" algn="tl">
                    <a:srgbClr val="000000">
                      <a:alpha val="43137"/>
                    </a:srgbClr>
                  </a:outerShdw>
                </a:effectLst>
                <a:latin typeface="Trebuchet MS" pitchFamily="34" charset="0"/>
              </a:rPr>
              <a:t>text editor</a:t>
            </a:r>
            <a:r>
              <a:rPr lang="en-US" sz="4800" dirty="0" smtClean="0">
                <a:effectLst>
                  <a:outerShdw blurRad="38100" dist="38100" dir="2700000" algn="tl">
                    <a:srgbClr val="000000">
                      <a:alpha val="43137"/>
                    </a:srgbClr>
                  </a:outerShdw>
                </a:effectLst>
                <a:latin typeface="Trebuchet MS" pitchFamily="34" charset="0"/>
              </a:rPr>
              <a:t> Notepad++ or 	another 	'nice‘ one</a:t>
            </a:r>
          </a:p>
          <a:p>
            <a:r>
              <a:rPr lang="en-US" sz="4800" dirty="0" smtClean="0">
                <a:effectLst>
                  <a:outerShdw blurRad="38100" dist="38100" dir="2700000" algn="tl">
                    <a:srgbClr val="000000">
                      <a:alpha val="43137"/>
                    </a:srgbClr>
                  </a:outerShdw>
                </a:effectLst>
                <a:latin typeface="Trebuchet MS" pitchFamily="34" charset="0"/>
              </a:rPr>
              <a:t>• </a:t>
            </a:r>
            <a:r>
              <a:rPr lang="en-US" sz="4800" u="sng" dirty="0" smtClean="0">
                <a:effectLst>
                  <a:outerShdw blurRad="38100" dist="38100" dir="2700000" algn="tl">
                    <a:srgbClr val="000000">
                      <a:alpha val="43137"/>
                    </a:srgbClr>
                  </a:outerShdw>
                </a:effectLst>
                <a:latin typeface="Trebuchet MS" pitchFamily="34" charset="0"/>
              </a:rPr>
              <a:t>Imaging program</a:t>
            </a:r>
            <a:r>
              <a:rPr lang="en-US" sz="4800" dirty="0" smtClean="0">
                <a:effectLst>
                  <a:outerShdw blurRad="38100" dist="38100" dir="2700000" algn="tl">
                    <a:srgbClr val="000000">
                      <a:alpha val="43137"/>
                    </a:srgbClr>
                  </a:outerShdw>
                </a:effectLst>
                <a:latin typeface="Trebuchet MS" pitchFamily="34" charset="0"/>
              </a:rPr>
              <a:t>, (GIMP, 	Microsoft Publisher, 	Paint, etc.)</a:t>
            </a:r>
          </a:p>
          <a:p>
            <a:r>
              <a:rPr lang="en-US" sz="4800" dirty="0" smtClean="0">
                <a:effectLst>
                  <a:outerShdw blurRad="38100" dist="38100" dir="2700000" algn="tl">
                    <a:srgbClr val="000000">
                      <a:alpha val="43137"/>
                    </a:srgbClr>
                  </a:outerShdw>
                </a:effectLst>
                <a:latin typeface="Trebuchet MS" pitchFamily="34" charset="0"/>
              </a:rPr>
              <a:t>• </a:t>
            </a:r>
            <a:r>
              <a:rPr lang="en-US" sz="4800" u="sng" dirty="0" smtClean="0">
                <a:effectLst>
                  <a:outerShdw blurRad="38100" dist="38100" dir="2700000" algn="tl">
                    <a:srgbClr val="000000">
                      <a:alpha val="43137"/>
                    </a:srgbClr>
                  </a:outerShdw>
                </a:effectLst>
                <a:latin typeface="Trebuchet MS" pitchFamily="34" charset="0"/>
              </a:rPr>
              <a:t>Time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4">
                <a:lumMod val="40000"/>
                <a:lumOff val="60000"/>
              </a:schemeClr>
            </a:gs>
          </a:gsLst>
          <a:lin ang="5400000" scaled="0"/>
          <a:tileRect/>
        </a:gradFill>
        <a:effectLst/>
      </p:bgPr>
    </p:bg>
    <p:spTree>
      <p:nvGrpSpPr>
        <p:cNvPr id="1" name=""/>
        <p:cNvGrpSpPr/>
        <p:nvPr/>
      </p:nvGrpSpPr>
      <p:grpSpPr>
        <a:xfrm>
          <a:off x="0" y="0"/>
          <a:ext cx="0" cy="0"/>
          <a:chOff x="0" y="0"/>
          <a:chExt cx="0" cy="0"/>
        </a:xfrm>
      </p:grpSpPr>
      <p:sp>
        <p:nvSpPr>
          <p:cNvPr id="2" name="TextBox 1"/>
          <p:cNvSpPr txBox="1"/>
          <p:nvPr/>
        </p:nvSpPr>
        <p:spPr>
          <a:xfrm>
            <a:off x="228600" y="2967335"/>
            <a:ext cx="8686800" cy="923330"/>
          </a:xfrm>
          <a:prstGeom prst="rect">
            <a:avLst/>
          </a:prstGeom>
          <a:noFill/>
        </p:spPr>
        <p:txBody>
          <a:bodyPr wrap="square" rtlCol="0">
            <a:spAutoFit/>
          </a:bodyPr>
          <a:lstStyle/>
          <a:p>
            <a:pPr algn="ctr"/>
            <a:r>
              <a:rPr lang="en-US" sz="5400" dirty="0" smtClean="0">
                <a:effectLst>
                  <a:outerShdw blurRad="38100" dist="38100" dir="2700000" algn="tl">
                    <a:srgbClr val="000000">
                      <a:alpha val="43137"/>
                    </a:srgbClr>
                  </a:outerShdw>
                </a:effectLst>
                <a:latin typeface="Trebuchet MS" pitchFamily="34" charset="0"/>
              </a:rPr>
              <a:t>Cascading </a:t>
            </a:r>
            <a:r>
              <a:rPr lang="en-US" sz="5400" dirty="0" smtClean="0">
                <a:effectLst>
                  <a:outerShdw blurRad="38100" dist="38100" dir="2700000" algn="tl">
                    <a:srgbClr val="000000">
                      <a:alpha val="43137"/>
                    </a:srgbClr>
                  </a:outerShdw>
                </a:effectLst>
                <a:latin typeface="Vladimir Script" pitchFamily="66" charset="0"/>
              </a:rPr>
              <a:t>Style</a:t>
            </a:r>
            <a:r>
              <a:rPr lang="en-US" sz="5400" dirty="0" smtClean="0">
                <a:effectLst>
                  <a:outerShdw blurRad="38100" dist="38100" dir="2700000" algn="tl">
                    <a:srgbClr val="000000">
                      <a:alpha val="43137"/>
                    </a:srgbClr>
                  </a:outerShdw>
                </a:effectLst>
                <a:latin typeface="Trebuchet MS" pitchFamily="34" charset="0"/>
              </a:rPr>
              <a:t> Sheet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4">
                <a:lumMod val="40000"/>
                <a:lumOff val="60000"/>
              </a:schemeClr>
            </a:gs>
          </a:gsLst>
          <a:lin ang="5400000" scaled="0"/>
          <a:tileRect/>
        </a:gradFill>
        <a:effectLst/>
      </p:bgPr>
    </p:bg>
    <p:spTree>
      <p:nvGrpSpPr>
        <p:cNvPr id="1" name=""/>
        <p:cNvGrpSpPr/>
        <p:nvPr/>
      </p:nvGrpSpPr>
      <p:grpSpPr>
        <a:xfrm>
          <a:off x="0" y="0"/>
          <a:ext cx="0" cy="0"/>
          <a:chOff x="0" y="0"/>
          <a:chExt cx="0" cy="0"/>
        </a:xfrm>
      </p:grpSpPr>
      <p:pic>
        <p:nvPicPr>
          <p:cNvPr id="3" name="Picture 2" descr="newleterpag.png"/>
          <p:cNvPicPr>
            <a:picLocks noChangeAspect="1"/>
          </p:cNvPicPr>
          <p:nvPr/>
        </p:nvPicPr>
        <p:blipFill>
          <a:blip r:embed="rId3" cstate="print"/>
          <a:stretch>
            <a:fillRect/>
          </a:stretch>
        </p:blipFill>
        <p:spPr>
          <a:xfrm>
            <a:off x="152400" y="2438400"/>
            <a:ext cx="6096000" cy="4190141"/>
          </a:xfrm>
          <a:prstGeom prst="rect">
            <a:avLst/>
          </a:prstGeom>
          <a:ln>
            <a:solidFill>
              <a:srgbClr val="00B0F0">
                <a:alpha val="99000"/>
              </a:srgbClr>
            </a:solidFill>
          </a:ln>
          <a:effectLst>
            <a:outerShdw blurRad="50800" dist="50800" dir="5400000" algn="ctr" rotWithShape="0">
              <a:schemeClr val="accent3">
                <a:lumMod val="75000"/>
              </a:schemeClr>
            </a:outerShdw>
          </a:effectLst>
        </p:spPr>
      </p:pic>
      <p:cxnSp>
        <p:nvCxnSpPr>
          <p:cNvPr id="4" name="Straight Arrow Connector 3"/>
          <p:cNvCxnSpPr/>
          <p:nvPr/>
        </p:nvCxnSpPr>
        <p:spPr>
          <a:xfrm flipV="1">
            <a:off x="3505200" y="1600200"/>
            <a:ext cx="1752600" cy="990600"/>
          </a:xfrm>
          <a:prstGeom prst="straightConnector1">
            <a:avLst/>
          </a:prstGeom>
          <a:ln w="95250" cap="sq" cmpd="sng">
            <a:solidFill>
              <a:srgbClr val="00B050"/>
            </a:solidFill>
            <a:prstDash val="solid"/>
            <a:miter lim="800000"/>
            <a:tailEnd type="triangle" w="lg" len="lg"/>
          </a:ln>
        </p:spPr>
        <p:style>
          <a:lnRef idx="1">
            <a:schemeClr val="accent1"/>
          </a:lnRef>
          <a:fillRef idx="0">
            <a:schemeClr val="accent1"/>
          </a:fillRef>
          <a:effectRef idx="0">
            <a:schemeClr val="accent1"/>
          </a:effectRef>
          <a:fontRef idx="minor">
            <a:schemeClr val="tx1"/>
          </a:fontRef>
        </p:style>
      </p:cxnSp>
      <p:pic>
        <p:nvPicPr>
          <p:cNvPr id="5" name="Picture 4" descr="csss.png"/>
          <p:cNvPicPr>
            <a:picLocks noChangeAspect="1"/>
          </p:cNvPicPr>
          <p:nvPr/>
        </p:nvPicPr>
        <p:blipFill>
          <a:blip r:embed="rId4" cstate="print"/>
          <a:stretch>
            <a:fillRect/>
          </a:stretch>
        </p:blipFill>
        <p:spPr>
          <a:xfrm>
            <a:off x="5638800" y="228600"/>
            <a:ext cx="1676400" cy="1831145"/>
          </a:xfrm>
          <a:prstGeom prst="rect">
            <a:avLst/>
          </a:prstGeom>
          <a:effectLst>
            <a:innerShdw blurRad="406400">
              <a:schemeClr val="bg1"/>
            </a:inn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4">
                <a:lumMod val="40000"/>
                <a:lumOff val="60000"/>
              </a:schemeClr>
            </a:gs>
          </a:gsLst>
          <a:lin ang="5400000" scaled="0"/>
          <a:tileRect/>
        </a:gradFill>
        <a:effectLst/>
      </p:bgPr>
    </p:bg>
    <p:spTree>
      <p:nvGrpSpPr>
        <p:cNvPr id="1" name=""/>
        <p:cNvGrpSpPr/>
        <p:nvPr/>
      </p:nvGrpSpPr>
      <p:grpSpPr>
        <a:xfrm>
          <a:off x="0" y="0"/>
          <a:ext cx="0" cy="0"/>
          <a:chOff x="0" y="0"/>
          <a:chExt cx="0" cy="0"/>
        </a:xfrm>
      </p:grpSpPr>
      <p:pic>
        <p:nvPicPr>
          <p:cNvPr id="3" name="Picture 2" descr="newleterpag.png"/>
          <p:cNvPicPr>
            <a:picLocks noChangeAspect="1"/>
          </p:cNvPicPr>
          <p:nvPr/>
        </p:nvPicPr>
        <p:blipFill>
          <a:blip r:embed="rId3" cstate="print"/>
          <a:stretch>
            <a:fillRect/>
          </a:stretch>
        </p:blipFill>
        <p:spPr>
          <a:xfrm>
            <a:off x="0" y="2362200"/>
            <a:ext cx="4211396" cy="2894741"/>
          </a:xfrm>
          <a:prstGeom prst="rect">
            <a:avLst/>
          </a:prstGeom>
          <a:ln>
            <a:solidFill>
              <a:srgbClr val="00B0F0">
                <a:alpha val="99000"/>
              </a:srgbClr>
            </a:solidFill>
          </a:ln>
          <a:effectLst>
            <a:outerShdw blurRad="50800" dist="50800" dir="5400000" algn="ctr" rotWithShape="0">
              <a:schemeClr val="accent3">
                <a:lumMod val="75000"/>
              </a:schemeClr>
            </a:outerShdw>
          </a:effectLst>
        </p:spPr>
      </p:pic>
      <p:cxnSp>
        <p:nvCxnSpPr>
          <p:cNvPr id="4" name="Straight Arrow Connector 3"/>
          <p:cNvCxnSpPr/>
          <p:nvPr/>
        </p:nvCxnSpPr>
        <p:spPr>
          <a:xfrm flipV="1">
            <a:off x="2133600" y="1676400"/>
            <a:ext cx="1752600" cy="990600"/>
          </a:xfrm>
          <a:prstGeom prst="straightConnector1">
            <a:avLst/>
          </a:prstGeom>
          <a:ln w="95250" cap="sq" cmpd="sng">
            <a:solidFill>
              <a:srgbClr val="00B050"/>
            </a:solidFill>
            <a:prstDash val="solid"/>
            <a:miter lim="800000"/>
            <a:tailEnd type="triangle" w="lg" len="lg"/>
          </a:ln>
        </p:spPr>
        <p:style>
          <a:lnRef idx="1">
            <a:schemeClr val="accent1"/>
          </a:lnRef>
          <a:fillRef idx="0">
            <a:schemeClr val="accent1"/>
          </a:fillRef>
          <a:effectRef idx="0">
            <a:schemeClr val="accent1"/>
          </a:effectRef>
          <a:fontRef idx="minor">
            <a:schemeClr val="tx1"/>
          </a:fontRef>
        </p:style>
      </p:cxnSp>
      <p:pic>
        <p:nvPicPr>
          <p:cNvPr id="5" name="Picture 4" descr="csss.png"/>
          <p:cNvPicPr>
            <a:picLocks noChangeAspect="1"/>
          </p:cNvPicPr>
          <p:nvPr/>
        </p:nvPicPr>
        <p:blipFill>
          <a:blip r:embed="rId4" cstate="print"/>
          <a:stretch>
            <a:fillRect/>
          </a:stretch>
        </p:blipFill>
        <p:spPr>
          <a:xfrm>
            <a:off x="3962400" y="228600"/>
            <a:ext cx="1327597" cy="1450145"/>
          </a:xfrm>
          <a:prstGeom prst="rect">
            <a:avLst/>
          </a:prstGeom>
          <a:effectLst>
            <a:innerShdw blurRad="406400">
              <a:schemeClr val="bg1"/>
            </a:innerShdw>
          </a:effectLst>
        </p:spPr>
      </p:pic>
      <p:pic>
        <p:nvPicPr>
          <p:cNvPr id="7" name="Picture 6" descr="22222.png"/>
          <p:cNvPicPr>
            <a:picLocks noChangeAspect="1"/>
          </p:cNvPicPr>
          <p:nvPr/>
        </p:nvPicPr>
        <p:blipFill>
          <a:blip r:embed="rId5"/>
          <a:stretch>
            <a:fillRect/>
          </a:stretch>
        </p:blipFill>
        <p:spPr>
          <a:xfrm>
            <a:off x="4495799" y="2514600"/>
            <a:ext cx="4656913" cy="2667000"/>
          </a:xfrm>
          <a:prstGeom prst="rect">
            <a:avLst/>
          </a:prstGeom>
          <a:effectLst>
            <a:innerShdw blurRad="190500">
              <a:srgbClr val="00B0F0"/>
            </a:innerShdw>
          </a:effectLst>
        </p:spPr>
      </p:pic>
      <p:pic>
        <p:nvPicPr>
          <p:cNvPr id="8" name="Picture 7" descr="444444.png"/>
          <p:cNvPicPr>
            <a:picLocks noChangeAspect="1"/>
          </p:cNvPicPr>
          <p:nvPr/>
        </p:nvPicPr>
        <p:blipFill>
          <a:blip r:embed="rId6"/>
          <a:stretch>
            <a:fillRect/>
          </a:stretch>
        </p:blipFill>
        <p:spPr>
          <a:xfrm>
            <a:off x="2362200" y="4191000"/>
            <a:ext cx="4924425" cy="2820203"/>
          </a:xfrm>
          <a:prstGeom prst="rect">
            <a:avLst/>
          </a:prstGeom>
          <a:effectLst>
            <a:innerShdw blurRad="114300">
              <a:srgbClr val="00B0F0"/>
            </a:innerShdw>
          </a:effectLst>
        </p:spPr>
      </p:pic>
      <p:cxnSp>
        <p:nvCxnSpPr>
          <p:cNvPr id="9" name="Straight Arrow Connector 8"/>
          <p:cNvCxnSpPr/>
          <p:nvPr/>
        </p:nvCxnSpPr>
        <p:spPr>
          <a:xfrm rot="16200000" flipV="1">
            <a:off x="4800600" y="2209800"/>
            <a:ext cx="1447800" cy="685800"/>
          </a:xfrm>
          <a:prstGeom prst="straightConnector1">
            <a:avLst/>
          </a:prstGeom>
          <a:ln w="95250" cap="sq" cmpd="sng">
            <a:solidFill>
              <a:srgbClr val="00B050"/>
            </a:solidFill>
            <a:prstDash val="solid"/>
            <a:miter lim="800000"/>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3048000" y="2895600"/>
            <a:ext cx="2438400" cy="457200"/>
          </a:xfrm>
          <a:prstGeom prst="straightConnector1">
            <a:avLst/>
          </a:prstGeom>
          <a:ln w="95250" cap="sq" cmpd="sng">
            <a:solidFill>
              <a:srgbClr val="00B050"/>
            </a:solidFill>
            <a:prstDash val="solid"/>
            <a:miter lim="800000"/>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4">
                <a:lumMod val="40000"/>
                <a:lumOff val="60000"/>
              </a:schemeClr>
            </a:gs>
          </a:gsLst>
          <a:lin ang="5400000" scaled="0"/>
          <a:tileRect/>
        </a:gradFill>
        <a:effectLst/>
      </p:bgPr>
    </p:bg>
    <p:spTree>
      <p:nvGrpSpPr>
        <p:cNvPr id="1" name=""/>
        <p:cNvGrpSpPr/>
        <p:nvPr/>
      </p:nvGrpSpPr>
      <p:grpSpPr>
        <a:xfrm>
          <a:off x="0" y="0"/>
          <a:ext cx="0" cy="0"/>
          <a:chOff x="0" y="0"/>
          <a:chExt cx="0" cy="0"/>
        </a:xfrm>
      </p:grpSpPr>
      <p:pic>
        <p:nvPicPr>
          <p:cNvPr id="3" name="Picture 2" descr="drawcats.jpg"/>
          <p:cNvPicPr>
            <a:picLocks noChangeAspect="1"/>
          </p:cNvPicPr>
          <p:nvPr/>
        </p:nvPicPr>
        <p:blipFill>
          <a:blip r:embed="rId3" cstate="print"/>
          <a:stretch>
            <a:fillRect/>
          </a:stretch>
        </p:blipFill>
        <p:spPr>
          <a:xfrm>
            <a:off x="76200" y="145473"/>
            <a:ext cx="8915400" cy="648392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4">
                <a:lumMod val="40000"/>
                <a:lumOff val="60000"/>
              </a:schemeClr>
            </a:gs>
          </a:gsLst>
          <a:lin ang="5400000" scaled="0"/>
          <a:tileRect/>
        </a:gradFill>
        <a:effectLst/>
      </p:bgPr>
    </p:bg>
    <p:spTree>
      <p:nvGrpSpPr>
        <p:cNvPr id="1" name=""/>
        <p:cNvGrpSpPr/>
        <p:nvPr/>
      </p:nvGrpSpPr>
      <p:grpSpPr>
        <a:xfrm>
          <a:off x="0" y="0"/>
          <a:ext cx="0" cy="0"/>
          <a:chOff x="0" y="0"/>
          <a:chExt cx="0" cy="0"/>
        </a:xfrm>
      </p:grpSpPr>
      <p:pic>
        <p:nvPicPr>
          <p:cNvPr id="3" name="Picture 2" descr="newleterpag.png"/>
          <p:cNvPicPr>
            <a:picLocks noChangeAspect="1"/>
          </p:cNvPicPr>
          <p:nvPr/>
        </p:nvPicPr>
        <p:blipFill>
          <a:blip r:embed="rId3" cstate="print"/>
          <a:stretch>
            <a:fillRect/>
          </a:stretch>
        </p:blipFill>
        <p:spPr>
          <a:xfrm>
            <a:off x="152400" y="2438400"/>
            <a:ext cx="6096000" cy="4190141"/>
          </a:xfrm>
          <a:prstGeom prst="rect">
            <a:avLst/>
          </a:prstGeom>
          <a:ln>
            <a:solidFill>
              <a:srgbClr val="00B0F0">
                <a:alpha val="99000"/>
              </a:srgbClr>
            </a:solidFill>
          </a:ln>
          <a:effectLst>
            <a:outerShdw blurRad="50800" dist="50800" dir="5400000" algn="ctr" rotWithShape="0">
              <a:schemeClr val="accent3">
                <a:lumMod val="75000"/>
              </a:schemeClr>
            </a:outerShdw>
          </a:effectLst>
        </p:spPr>
      </p:pic>
      <p:cxnSp>
        <p:nvCxnSpPr>
          <p:cNvPr id="4" name="Straight Arrow Connector 3"/>
          <p:cNvCxnSpPr/>
          <p:nvPr/>
        </p:nvCxnSpPr>
        <p:spPr>
          <a:xfrm flipV="1">
            <a:off x="3505200" y="1600200"/>
            <a:ext cx="1752600" cy="990600"/>
          </a:xfrm>
          <a:prstGeom prst="straightConnector1">
            <a:avLst/>
          </a:prstGeom>
          <a:ln w="95250" cap="sq" cmpd="sng">
            <a:solidFill>
              <a:srgbClr val="00B050"/>
            </a:solidFill>
            <a:prstDash val="solid"/>
            <a:miter lim="800000"/>
            <a:tailEnd type="triangle" w="lg" len="lg"/>
          </a:ln>
        </p:spPr>
        <p:style>
          <a:lnRef idx="1">
            <a:schemeClr val="accent1"/>
          </a:lnRef>
          <a:fillRef idx="0">
            <a:schemeClr val="accent1"/>
          </a:fillRef>
          <a:effectRef idx="0">
            <a:schemeClr val="accent1"/>
          </a:effectRef>
          <a:fontRef idx="minor">
            <a:schemeClr val="tx1"/>
          </a:fontRef>
        </p:style>
      </p:cxnSp>
      <p:pic>
        <p:nvPicPr>
          <p:cNvPr id="5" name="Picture 4" descr="csss.png"/>
          <p:cNvPicPr>
            <a:picLocks noChangeAspect="1"/>
          </p:cNvPicPr>
          <p:nvPr/>
        </p:nvPicPr>
        <p:blipFill>
          <a:blip r:embed="rId4" cstate="print"/>
          <a:stretch>
            <a:fillRect/>
          </a:stretch>
        </p:blipFill>
        <p:spPr>
          <a:xfrm>
            <a:off x="5638800" y="228600"/>
            <a:ext cx="1676400" cy="1831145"/>
          </a:xfrm>
          <a:prstGeom prst="rect">
            <a:avLst/>
          </a:prstGeom>
          <a:effectLst>
            <a:innerShdw blurRad="406400">
              <a:schemeClr val="bg1"/>
            </a:innerShdw>
          </a:effectLst>
        </p:spPr>
      </p:pic>
      <p:sp>
        <p:nvSpPr>
          <p:cNvPr id="6" name="TextBox 5"/>
          <p:cNvSpPr txBox="1"/>
          <p:nvPr/>
        </p:nvSpPr>
        <p:spPr>
          <a:xfrm>
            <a:off x="2133600" y="457200"/>
            <a:ext cx="3962400" cy="830997"/>
          </a:xfrm>
          <a:prstGeom prst="rect">
            <a:avLst/>
          </a:prstGeom>
          <a:noFill/>
        </p:spPr>
        <p:txBody>
          <a:bodyPr wrap="square" rtlCol="0">
            <a:spAutoFit/>
          </a:bodyPr>
          <a:lstStyle/>
          <a:p>
            <a:pPr algn="ctr"/>
            <a:r>
              <a:rPr lang="en-US" sz="4800" dirty="0" smtClean="0">
                <a:solidFill>
                  <a:srgbClr val="00B050"/>
                </a:solidFill>
                <a:effectLst>
                  <a:outerShdw blurRad="38100" dist="38100" dir="2700000" algn="tl">
                    <a:srgbClr val="000000">
                      <a:alpha val="43137"/>
                    </a:srgbClr>
                  </a:outerShdw>
                </a:effectLst>
                <a:latin typeface="Trebuchet MS" pitchFamily="34" charset="0"/>
              </a:rPr>
              <a:t>(kn1.css)</a:t>
            </a:r>
          </a:p>
        </p:txBody>
      </p:sp>
      <p:sp>
        <p:nvSpPr>
          <p:cNvPr id="7" name="TextBox 6"/>
          <p:cNvSpPr txBox="1"/>
          <p:nvPr/>
        </p:nvSpPr>
        <p:spPr>
          <a:xfrm>
            <a:off x="1828800" y="3429000"/>
            <a:ext cx="8686800" cy="2800767"/>
          </a:xfrm>
          <a:prstGeom prst="rect">
            <a:avLst/>
          </a:prstGeom>
          <a:noFill/>
        </p:spPr>
        <p:txBody>
          <a:bodyPr wrap="square" rtlCol="0">
            <a:spAutoFit/>
          </a:bodyPr>
          <a:lstStyle/>
          <a:p>
            <a:pPr algn="ctr"/>
            <a:r>
              <a:rPr lang="en-US" sz="8800" dirty="0" smtClean="0">
                <a:solidFill>
                  <a:srgbClr val="FFC000"/>
                </a:solidFill>
                <a:effectLst>
                  <a:outerShdw blurRad="38100" dist="38100" dir="2700000" algn="tl">
                    <a:srgbClr val="000000">
                      <a:alpha val="43137"/>
                    </a:srgbClr>
                  </a:outerShdw>
                </a:effectLst>
                <a:latin typeface="Trebuchet MS" pitchFamily="34" charset="0"/>
              </a:rPr>
              <a:t>“Web 2.0”</a:t>
            </a:r>
          </a:p>
          <a:p>
            <a:pPr algn="ctr"/>
            <a:r>
              <a:rPr lang="en-US" sz="4400" dirty="0" smtClean="0">
                <a:solidFill>
                  <a:srgbClr val="FFC000"/>
                </a:solidFill>
                <a:effectLst>
                  <a:outerShdw blurRad="38100" dist="38100" dir="2700000" algn="tl">
                    <a:srgbClr val="000000">
                      <a:alpha val="43137"/>
                    </a:srgbClr>
                  </a:outerShdw>
                </a:effectLst>
                <a:latin typeface="Trebuchet MS" pitchFamily="34" charset="0"/>
              </a:rPr>
              <a:t>boy howdy ,</a:t>
            </a:r>
          </a:p>
          <a:p>
            <a:pPr algn="ctr"/>
            <a:r>
              <a:rPr lang="en-US" sz="4400" dirty="0" err="1" smtClean="0">
                <a:solidFill>
                  <a:srgbClr val="FFC000"/>
                </a:solidFill>
                <a:effectLst>
                  <a:outerShdw blurRad="38100" dist="38100" dir="2700000" algn="tl">
                    <a:srgbClr val="000000">
                      <a:alpha val="43137"/>
                    </a:srgbClr>
                  </a:outerShdw>
                </a:effectLst>
                <a:latin typeface="Trebuchet MS" pitchFamily="34" charset="0"/>
              </a:rPr>
              <a:t>yabba</a:t>
            </a:r>
            <a:r>
              <a:rPr lang="en-US" sz="4400" dirty="0" smtClean="0">
                <a:solidFill>
                  <a:srgbClr val="FFC000"/>
                </a:solidFill>
                <a:effectLst>
                  <a:outerShdw blurRad="38100" dist="38100" dir="2700000" algn="tl">
                    <a:srgbClr val="000000">
                      <a:alpha val="43137"/>
                    </a:srgbClr>
                  </a:outerShdw>
                </a:effectLst>
                <a:latin typeface="Trebuchet MS" pitchFamily="34" charset="0"/>
              </a:rPr>
              <a:t> </a:t>
            </a:r>
            <a:r>
              <a:rPr lang="en-US" sz="4400" dirty="0" err="1" smtClean="0">
                <a:solidFill>
                  <a:srgbClr val="FFC000"/>
                </a:solidFill>
                <a:effectLst>
                  <a:outerShdw blurRad="38100" dist="38100" dir="2700000" algn="tl">
                    <a:srgbClr val="000000">
                      <a:alpha val="43137"/>
                    </a:srgbClr>
                  </a:outerShdw>
                </a:effectLst>
                <a:latin typeface="Trebuchet MS" pitchFamily="34" charset="0"/>
              </a:rPr>
              <a:t>dabba</a:t>
            </a:r>
            <a:r>
              <a:rPr lang="en-US" sz="4400" dirty="0" smtClean="0">
                <a:solidFill>
                  <a:srgbClr val="FFC000"/>
                </a:solidFill>
                <a:effectLst>
                  <a:outerShdw blurRad="38100" dist="38100" dir="2700000" algn="tl">
                    <a:srgbClr val="000000">
                      <a:alpha val="43137"/>
                    </a:srgbClr>
                  </a:outerShdw>
                </a:effectLst>
                <a:latin typeface="Trebuchet MS" pitchFamily="34" charset="0"/>
              </a:rPr>
              <a:t> doo…</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in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printy</Template>
  <TotalTime>537</TotalTime>
  <Words>2807</Words>
  <Application>Microsoft Office PowerPoint</Application>
  <PresentationFormat>On-screen Show (4:3)</PresentationFormat>
  <Paragraphs>137</Paragraphs>
  <Slides>48</Slides>
  <Notes>48</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printy</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Karen niemla ulm library</dc:title>
  <dc:creator>Karen Niemla</dc:creator>
  <cp:lastModifiedBy>Mike Magee</cp:lastModifiedBy>
  <cp:revision>156</cp:revision>
  <dcterms:created xsi:type="dcterms:W3CDTF">2009-09-24T04:07:50Z</dcterms:created>
  <dcterms:modified xsi:type="dcterms:W3CDTF">2009-09-29T17:29:54Z</dcterms:modified>
</cp:coreProperties>
</file>